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190834"/>
            <a:ext cx="11657481" cy="1973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63090" y="2338476"/>
            <a:ext cx="10986770" cy="2410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02437"/>
            <a:ext cx="2507688" cy="60845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065238"/>
            <a:ext cx="9525000" cy="993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8065" algn="l"/>
                <a:tab pos="5570220" algn="l"/>
              </a:tabLst>
            </a:pPr>
            <a:r>
              <a:rPr dirty="0" sz="6350" spc="-10">
                <a:solidFill>
                  <a:srgbClr val="0B0933"/>
                </a:solidFill>
              </a:rPr>
              <a:t>Heart</a:t>
            </a:r>
            <a:r>
              <a:rPr dirty="0" sz="6350">
                <a:solidFill>
                  <a:srgbClr val="0B0933"/>
                </a:solidFill>
              </a:rPr>
              <a:t>	</a:t>
            </a:r>
            <a:r>
              <a:rPr dirty="0" sz="6350" spc="-10">
                <a:solidFill>
                  <a:srgbClr val="0B0933"/>
                </a:solidFill>
              </a:rPr>
              <a:t>Disease</a:t>
            </a:r>
            <a:r>
              <a:rPr dirty="0" sz="6350">
                <a:solidFill>
                  <a:srgbClr val="0B0933"/>
                </a:solidFill>
              </a:rPr>
              <a:t>	</a:t>
            </a:r>
            <a:r>
              <a:rPr dirty="0" sz="6350" spc="-10">
                <a:solidFill>
                  <a:srgbClr val="0B0933"/>
                </a:solidFill>
              </a:rPr>
              <a:t>Prediction</a:t>
            </a:r>
            <a:endParaRPr sz="6350"/>
          </a:p>
        </p:txBody>
      </p:sp>
      <p:grpSp>
        <p:nvGrpSpPr>
          <p:cNvPr id="4" name="object 4" descr=""/>
          <p:cNvGrpSpPr/>
          <p:nvPr/>
        </p:nvGrpSpPr>
        <p:grpSpPr>
          <a:xfrm>
            <a:off x="12344692" y="0"/>
            <a:ext cx="6029325" cy="9242425"/>
            <a:chOff x="12344692" y="0"/>
            <a:chExt cx="6029325" cy="924242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0417" y="0"/>
              <a:ext cx="5857583" cy="924203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2430417" y="1028699"/>
              <a:ext cx="5857875" cy="5857875"/>
            </a:xfrm>
            <a:custGeom>
              <a:avLst/>
              <a:gdLst/>
              <a:ahLst/>
              <a:cxnLst/>
              <a:rect l="l" t="t" r="r" b="b"/>
              <a:pathLst>
                <a:path w="5857875" h="5857875">
                  <a:moveTo>
                    <a:pt x="2928785" y="0"/>
                  </a:moveTo>
                  <a:lnTo>
                    <a:pt x="2880352" y="392"/>
                  </a:lnTo>
                  <a:lnTo>
                    <a:pt x="2832109" y="1565"/>
                  </a:lnTo>
                  <a:lnTo>
                    <a:pt x="2784062" y="3513"/>
                  </a:lnTo>
                  <a:lnTo>
                    <a:pt x="2736216" y="6229"/>
                  </a:lnTo>
                  <a:lnTo>
                    <a:pt x="2688579" y="9708"/>
                  </a:lnTo>
                  <a:lnTo>
                    <a:pt x="2641155" y="13944"/>
                  </a:lnTo>
                  <a:lnTo>
                    <a:pt x="2593952" y="18930"/>
                  </a:lnTo>
                  <a:lnTo>
                    <a:pt x="2546974" y="24661"/>
                  </a:lnTo>
                  <a:lnTo>
                    <a:pt x="2500228" y="31131"/>
                  </a:lnTo>
                  <a:lnTo>
                    <a:pt x="2453721" y="38332"/>
                  </a:lnTo>
                  <a:lnTo>
                    <a:pt x="2407457" y="46261"/>
                  </a:lnTo>
                  <a:lnTo>
                    <a:pt x="2361443" y="54909"/>
                  </a:lnTo>
                  <a:lnTo>
                    <a:pt x="2315686" y="64273"/>
                  </a:lnTo>
                  <a:lnTo>
                    <a:pt x="2270191" y="74344"/>
                  </a:lnTo>
                  <a:lnTo>
                    <a:pt x="2224964" y="85118"/>
                  </a:lnTo>
                  <a:lnTo>
                    <a:pt x="2180011" y="96588"/>
                  </a:lnTo>
                  <a:lnTo>
                    <a:pt x="2135338" y="108748"/>
                  </a:lnTo>
                  <a:lnTo>
                    <a:pt x="2090952" y="121593"/>
                  </a:lnTo>
                  <a:lnTo>
                    <a:pt x="2046858" y="135116"/>
                  </a:lnTo>
                  <a:lnTo>
                    <a:pt x="2003062" y="149311"/>
                  </a:lnTo>
                  <a:lnTo>
                    <a:pt x="1959571" y="164172"/>
                  </a:lnTo>
                  <a:lnTo>
                    <a:pt x="1916390" y="179694"/>
                  </a:lnTo>
                  <a:lnTo>
                    <a:pt x="1873525" y="195869"/>
                  </a:lnTo>
                  <a:lnTo>
                    <a:pt x="1830983" y="212692"/>
                  </a:lnTo>
                  <a:lnTo>
                    <a:pt x="1788769" y="230158"/>
                  </a:lnTo>
                  <a:lnTo>
                    <a:pt x="1746890" y="248260"/>
                  </a:lnTo>
                  <a:lnTo>
                    <a:pt x="1705352" y="266991"/>
                  </a:lnTo>
                  <a:lnTo>
                    <a:pt x="1664160" y="286347"/>
                  </a:lnTo>
                  <a:lnTo>
                    <a:pt x="1623320" y="306320"/>
                  </a:lnTo>
                  <a:lnTo>
                    <a:pt x="1582839" y="326905"/>
                  </a:lnTo>
                  <a:lnTo>
                    <a:pt x="1542723" y="348096"/>
                  </a:lnTo>
                  <a:lnTo>
                    <a:pt x="1502978" y="369887"/>
                  </a:lnTo>
                  <a:lnTo>
                    <a:pt x="1463609" y="392272"/>
                  </a:lnTo>
                  <a:lnTo>
                    <a:pt x="1424623" y="415245"/>
                  </a:lnTo>
                  <a:lnTo>
                    <a:pt x="1386026" y="438799"/>
                  </a:lnTo>
                  <a:lnTo>
                    <a:pt x="1347823" y="462929"/>
                  </a:lnTo>
                  <a:lnTo>
                    <a:pt x="1310022" y="487629"/>
                  </a:lnTo>
                  <a:lnTo>
                    <a:pt x="1272627" y="512892"/>
                  </a:lnTo>
                  <a:lnTo>
                    <a:pt x="1235645" y="538713"/>
                  </a:lnTo>
                  <a:lnTo>
                    <a:pt x="1199082" y="565085"/>
                  </a:lnTo>
                  <a:lnTo>
                    <a:pt x="1162944" y="592003"/>
                  </a:lnTo>
                  <a:lnTo>
                    <a:pt x="1127238" y="619461"/>
                  </a:lnTo>
                  <a:lnTo>
                    <a:pt x="1091968" y="647452"/>
                  </a:lnTo>
                  <a:lnTo>
                    <a:pt x="1057141" y="675971"/>
                  </a:lnTo>
                  <a:lnTo>
                    <a:pt x="1022763" y="705011"/>
                  </a:lnTo>
                  <a:lnTo>
                    <a:pt x="988840" y="734566"/>
                  </a:lnTo>
                  <a:lnTo>
                    <a:pt x="955379" y="764631"/>
                  </a:lnTo>
                  <a:lnTo>
                    <a:pt x="922384" y="795199"/>
                  </a:lnTo>
                  <a:lnTo>
                    <a:pt x="889863" y="826264"/>
                  </a:lnTo>
                  <a:lnTo>
                    <a:pt x="857821" y="857821"/>
                  </a:lnTo>
                  <a:lnTo>
                    <a:pt x="826264" y="889863"/>
                  </a:lnTo>
                  <a:lnTo>
                    <a:pt x="795199" y="922384"/>
                  </a:lnTo>
                  <a:lnTo>
                    <a:pt x="764631" y="955379"/>
                  </a:lnTo>
                  <a:lnTo>
                    <a:pt x="734566" y="988840"/>
                  </a:lnTo>
                  <a:lnTo>
                    <a:pt x="705011" y="1022763"/>
                  </a:lnTo>
                  <a:lnTo>
                    <a:pt x="675971" y="1057141"/>
                  </a:lnTo>
                  <a:lnTo>
                    <a:pt x="647452" y="1091968"/>
                  </a:lnTo>
                  <a:lnTo>
                    <a:pt x="619461" y="1127238"/>
                  </a:lnTo>
                  <a:lnTo>
                    <a:pt x="592003" y="1162944"/>
                  </a:lnTo>
                  <a:lnTo>
                    <a:pt x="565085" y="1199082"/>
                  </a:lnTo>
                  <a:lnTo>
                    <a:pt x="538713" y="1235645"/>
                  </a:lnTo>
                  <a:lnTo>
                    <a:pt x="512892" y="1272627"/>
                  </a:lnTo>
                  <a:lnTo>
                    <a:pt x="487629" y="1310022"/>
                  </a:lnTo>
                  <a:lnTo>
                    <a:pt x="462929" y="1347823"/>
                  </a:lnTo>
                  <a:lnTo>
                    <a:pt x="438799" y="1386026"/>
                  </a:lnTo>
                  <a:lnTo>
                    <a:pt x="415245" y="1424623"/>
                  </a:lnTo>
                  <a:lnTo>
                    <a:pt x="392272" y="1463609"/>
                  </a:lnTo>
                  <a:lnTo>
                    <a:pt x="369887" y="1502978"/>
                  </a:lnTo>
                  <a:lnTo>
                    <a:pt x="348096" y="1542723"/>
                  </a:lnTo>
                  <a:lnTo>
                    <a:pt x="326905" y="1582839"/>
                  </a:lnTo>
                  <a:lnTo>
                    <a:pt x="306320" y="1623320"/>
                  </a:lnTo>
                  <a:lnTo>
                    <a:pt x="286347" y="1664160"/>
                  </a:lnTo>
                  <a:lnTo>
                    <a:pt x="266991" y="1705352"/>
                  </a:lnTo>
                  <a:lnTo>
                    <a:pt x="248260" y="1746890"/>
                  </a:lnTo>
                  <a:lnTo>
                    <a:pt x="230158" y="1788769"/>
                  </a:lnTo>
                  <a:lnTo>
                    <a:pt x="212692" y="1830983"/>
                  </a:lnTo>
                  <a:lnTo>
                    <a:pt x="195869" y="1873525"/>
                  </a:lnTo>
                  <a:lnTo>
                    <a:pt x="179694" y="1916390"/>
                  </a:lnTo>
                  <a:lnTo>
                    <a:pt x="164172" y="1959571"/>
                  </a:lnTo>
                  <a:lnTo>
                    <a:pt x="149311" y="2003062"/>
                  </a:lnTo>
                  <a:lnTo>
                    <a:pt x="135116" y="2046858"/>
                  </a:lnTo>
                  <a:lnTo>
                    <a:pt x="121593" y="2090952"/>
                  </a:lnTo>
                  <a:lnTo>
                    <a:pt x="108748" y="2135338"/>
                  </a:lnTo>
                  <a:lnTo>
                    <a:pt x="96588" y="2180011"/>
                  </a:lnTo>
                  <a:lnTo>
                    <a:pt x="85118" y="2224964"/>
                  </a:lnTo>
                  <a:lnTo>
                    <a:pt x="74344" y="2270191"/>
                  </a:lnTo>
                  <a:lnTo>
                    <a:pt x="64273" y="2315686"/>
                  </a:lnTo>
                  <a:lnTo>
                    <a:pt x="54909" y="2361443"/>
                  </a:lnTo>
                  <a:lnTo>
                    <a:pt x="46261" y="2407457"/>
                  </a:lnTo>
                  <a:lnTo>
                    <a:pt x="38332" y="2453721"/>
                  </a:lnTo>
                  <a:lnTo>
                    <a:pt x="31131" y="2500228"/>
                  </a:lnTo>
                  <a:lnTo>
                    <a:pt x="24661" y="2546974"/>
                  </a:lnTo>
                  <a:lnTo>
                    <a:pt x="18930" y="2593952"/>
                  </a:lnTo>
                  <a:lnTo>
                    <a:pt x="13944" y="2641155"/>
                  </a:lnTo>
                  <a:lnTo>
                    <a:pt x="9708" y="2688579"/>
                  </a:lnTo>
                  <a:lnTo>
                    <a:pt x="6229" y="2736216"/>
                  </a:lnTo>
                  <a:lnTo>
                    <a:pt x="3513" y="2784062"/>
                  </a:lnTo>
                  <a:lnTo>
                    <a:pt x="1565" y="2832109"/>
                  </a:lnTo>
                  <a:lnTo>
                    <a:pt x="392" y="2880352"/>
                  </a:lnTo>
                  <a:lnTo>
                    <a:pt x="0" y="2928785"/>
                  </a:lnTo>
                  <a:lnTo>
                    <a:pt x="392" y="2977218"/>
                  </a:lnTo>
                  <a:lnTo>
                    <a:pt x="1565" y="3025461"/>
                  </a:lnTo>
                  <a:lnTo>
                    <a:pt x="3513" y="3073509"/>
                  </a:lnTo>
                  <a:lnTo>
                    <a:pt x="6229" y="3121354"/>
                  </a:lnTo>
                  <a:lnTo>
                    <a:pt x="9708" y="3168992"/>
                  </a:lnTo>
                  <a:lnTo>
                    <a:pt x="13944" y="3216416"/>
                  </a:lnTo>
                  <a:lnTo>
                    <a:pt x="18930" y="3263620"/>
                  </a:lnTo>
                  <a:lnTo>
                    <a:pt x="24661" y="3310598"/>
                  </a:lnTo>
                  <a:lnTo>
                    <a:pt x="31131" y="3357344"/>
                  </a:lnTo>
                  <a:lnTo>
                    <a:pt x="38332" y="3403852"/>
                  </a:lnTo>
                  <a:lnTo>
                    <a:pt x="46261" y="3450116"/>
                  </a:lnTo>
                  <a:lnTo>
                    <a:pt x="54909" y="3496130"/>
                  </a:lnTo>
                  <a:lnTo>
                    <a:pt x="64273" y="3541887"/>
                  </a:lnTo>
                  <a:lnTo>
                    <a:pt x="74344" y="3587383"/>
                  </a:lnTo>
                  <a:lnTo>
                    <a:pt x="85118" y="3632610"/>
                  </a:lnTo>
                  <a:lnTo>
                    <a:pt x="96588" y="3677563"/>
                  </a:lnTo>
                  <a:lnTo>
                    <a:pt x="108748" y="3722236"/>
                  </a:lnTo>
                  <a:lnTo>
                    <a:pt x="121593" y="3766623"/>
                  </a:lnTo>
                  <a:lnTo>
                    <a:pt x="135116" y="3810717"/>
                  </a:lnTo>
                  <a:lnTo>
                    <a:pt x="149311" y="3854513"/>
                  </a:lnTo>
                  <a:lnTo>
                    <a:pt x="164172" y="3898005"/>
                  </a:lnTo>
                  <a:lnTo>
                    <a:pt x="179694" y="3941186"/>
                  </a:lnTo>
                  <a:lnTo>
                    <a:pt x="195869" y="3984051"/>
                  </a:lnTo>
                  <a:lnTo>
                    <a:pt x="212692" y="4026593"/>
                  </a:lnTo>
                  <a:lnTo>
                    <a:pt x="230158" y="4068807"/>
                  </a:lnTo>
                  <a:lnTo>
                    <a:pt x="248260" y="4110686"/>
                  </a:lnTo>
                  <a:lnTo>
                    <a:pt x="266991" y="4152225"/>
                  </a:lnTo>
                  <a:lnTo>
                    <a:pt x="286347" y="4193417"/>
                  </a:lnTo>
                  <a:lnTo>
                    <a:pt x="306320" y="4234257"/>
                  </a:lnTo>
                  <a:lnTo>
                    <a:pt x="326905" y="4274738"/>
                  </a:lnTo>
                  <a:lnTo>
                    <a:pt x="348096" y="4314854"/>
                  </a:lnTo>
                  <a:lnTo>
                    <a:pt x="369887" y="4354600"/>
                  </a:lnTo>
                  <a:lnTo>
                    <a:pt x="392272" y="4393969"/>
                  </a:lnTo>
                  <a:lnTo>
                    <a:pt x="415245" y="4432955"/>
                  </a:lnTo>
                  <a:lnTo>
                    <a:pt x="438799" y="4471553"/>
                  </a:lnTo>
                  <a:lnTo>
                    <a:pt x="462929" y="4509755"/>
                  </a:lnTo>
                  <a:lnTo>
                    <a:pt x="487629" y="4547557"/>
                  </a:lnTo>
                  <a:lnTo>
                    <a:pt x="512892" y="4584952"/>
                  </a:lnTo>
                  <a:lnTo>
                    <a:pt x="538713" y="4621934"/>
                  </a:lnTo>
                  <a:lnTo>
                    <a:pt x="565085" y="4658497"/>
                  </a:lnTo>
                  <a:lnTo>
                    <a:pt x="592003" y="4694635"/>
                  </a:lnTo>
                  <a:lnTo>
                    <a:pt x="619461" y="4730342"/>
                  </a:lnTo>
                  <a:lnTo>
                    <a:pt x="647452" y="4765612"/>
                  </a:lnTo>
                  <a:lnTo>
                    <a:pt x="675971" y="4800439"/>
                  </a:lnTo>
                  <a:lnTo>
                    <a:pt x="705011" y="4834817"/>
                  </a:lnTo>
                  <a:lnTo>
                    <a:pt x="734566" y="4868740"/>
                  </a:lnTo>
                  <a:lnTo>
                    <a:pt x="764631" y="4902201"/>
                  </a:lnTo>
                  <a:lnTo>
                    <a:pt x="795199" y="4935196"/>
                  </a:lnTo>
                  <a:lnTo>
                    <a:pt x="826264" y="4967717"/>
                  </a:lnTo>
                  <a:lnTo>
                    <a:pt x="857821" y="4999759"/>
                  </a:lnTo>
                  <a:lnTo>
                    <a:pt x="889863" y="5031316"/>
                  </a:lnTo>
                  <a:lnTo>
                    <a:pt x="922384" y="5062382"/>
                  </a:lnTo>
                  <a:lnTo>
                    <a:pt x="955379" y="5092950"/>
                  </a:lnTo>
                  <a:lnTo>
                    <a:pt x="988840" y="5123015"/>
                  </a:lnTo>
                  <a:lnTo>
                    <a:pt x="1022763" y="5152570"/>
                  </a:lnTo>
                  <a:lnTo>
                    <a:pt x="1057141" y="5181610"/>
                  </a:lnTo>
                  <a:lnTo>
                    <a:pt x="1091968" y="5210129"/>
                  </a:lnTo>
                  <a:lnTo>
                    <a:pt x="1127238" y="5238120"/>
                  </a:lnTo>
                  <a:lnTo>
                    <a:pt x="1162944" y="5265578"/>
                  </a:lnTo>
                  <a:lnTo>
                    <a:pt x="1199082" y="5292496"/>
                  </a:lnTo>
                  <a:lnTo>
                    <a:pt x="1235645" y="5318868"/>
                  </a:lnTo>
                  <a:lnTo>
                    <a:pt x="1272627" y="5344689"/>
                  </a:lnTo>
                  <a:lnTo>
                    <a:pt x="1310022" y="5369953"/>
                  </a:lnTo>
                  <a:lnTo>
                    <a:pt x="1347823" y="5394652"/>
                  </a:lnTo>
                  <a:lnTo>
                    <a:pt x="1386026" y="5418782"/>
                  </a:lnTo>
                  <a:lnTo>
                    <a:pt x="1424623" y="5442337"/>
                  </a:lnTo>
                  <a:lnTo>
                    <a:pt x="1463609" y="5465309"/>
                  </a:lnTo>
                  <a:lnTo>
                    <a:pt x="1502978" y="5487694"/>
                  </a:lnTo>
                  <a:lnTo>
                    <a:pt x="1542723" y="5509485"/>
                  </a:lnTo>
                  <a:lnTo>
                    <a:pt x="1582839" y="5530676"/>
                  </a:lnTo>
                  <a:lnTo>
                    <a:pt x="1623320" y="5551262"/>
                  </a:lnTo>
                  <a:lnTo>
                    <a:pt x="1664160" y="5571235"/>
                  </a:lnTo>
                  <a:lnTo>
                    <a:pt x="1705352" y="5590591"/>
                  </a:lnTo>
                  <a:lnTo>
                    <a:pt x="1746890" y="5609322"/>
                  </a:lnTo>
                  <a:lnTo>
                    <a:pt x="1788769" y="5627424"/>
                  </a:lnTo>
                  <a:lnTo>
                    <a:pt x="1830983" y="5644889"/>
                  </a:lnTo>
                  <a:lnTo>
                    <a:pt x="1873525" y="5661713"/>
                  </a:lnTo>
                  <a:lnTo>
                    <a:pt x="1916390" y="5677888"/>
                  </a:lnTo>
                  <a:lnTo>
                    <a:pt x="1959571" y="5693410"/>
                  </a:lnTo>
                  <a:lnTo>
                    <a:pt x="2003062" y="5708271"/>
                  </a:lnTo>
                  <a:lnTo>
                    <a:pt x="2046858" y="5722466"/>
                  </a:lnTo>
                  <a:lnTo>
                    <a:pt x="2090952" y="5735989"/>
                  </a:lnTo>
                  <a:lnTo>
                    <a:pt x="2135338" y="5748833"/>
                  </a:lnTo>
                  <a:lnTo>
                    <a:pt x="2180011" y="5760994"/>
                  </a:lnTo>
                  <a:lnTo>
                    <a:pt x="2224964" y="5772464"/>
                  </a:lnTo>
                  <a:lnTo>
                    <a:pt x="2270191" y="5783238"/>
                  </a:lnTo>
                  <a:lnTo>
                    <a:pt x="2315686" y="5793309"/>
                  </a:lnTo>
                  <a:lnTo>
                    <a:pt x="2361443" y="5802672"/>
                  </a:lnTo>
                  <a:lnTo>
                    <a:pt x="2407457" y="5811321"/>
                  </a:lnTo>
                  <a:lnTo>
                    <a:pt x="2453721" y="5819250"/>
                  </a:lnTo>
                  <a:lnTo>
                    <a:pt x="2500228" y="5826451"/>
                  </a:lnTo>
                  <a:lnTo>
                    <a:pt x="2546974" y="5832921"/>
                  </a:lnTo>
                  <a:lnTo>
                    <a:pt x="2593952" y="5838652"/>
                  </a:lnTo>
                  <a:lnTo>
                    <a:pt x="2641155" y="5843638"/>
                  </a:lnTo>
                  <a:lnTo>
                    <a:pt x="2688579" y="5847874"/>
                  </a:lnTo>
                  <a:lnTo>
                    <a:pt x="2736216" y="5851353"/>
                  </a:lnTo>
                  <a:lnTo>
                    <a:pt x="2784062" y="5854069"/>
                  </a:lnTo>
                  <a:lnTo>
                    <a:pt x="2832109" y="5856017"/>
                  </a:lnTo>
                  <a:lnTo>
                    <a:pt x="2880352" y="5857190"/>
                  </a:lnTo>
                  <a:lnTo>
                    <a:pt x="2928785" y="5857582"/>
                  </a:lnTo>
                  <a:lnTo>
                    <a:pt x="2977218" y="5857190"/>
                  </a:lnTo>
                  <a:lnTo>
                    <a:pt x="3025461" y="5856017"/>
                  </a:lnTo>
                  <a:lnTo>
                    <a:pt x="3073509" y="5854069"/>
                  </a:lnTo>
                  <a:lnTo>
                    <a:pt x="3121354" y="5851353"/>
                  </a:lnTo>
                  <a:lnTo>
                    <a:pt x="3168992" y="5847874"/>
                  </a:lnTo>
                  <a:lnTo>
                    <a:pt x="3216416" y="5843638"/>
                  </a:lnTo>
                  <a:lnTo>
                    <a:pt x="3263620" y="5838652"/>
                  </a:lnTo>
                  <a:lnTo>
                    <a:pt x="3310598" y="5832921"/>
                  </a:lnTo>
                  <a:lnTo>
                    <a:pt x="3357344" y="5826451"/>
                  </a:lnTo>
                  <a:lnTo>
                    <a:pt x="3403852" y="5819250"/>
                  </a:lnTo>
                  <a:lnTo>
                    <a:pt x="3450116" y="5811321"/>
                  </a:lnTo>
                  <a:lnTo>
                    <a:pt x="3496130" y="5802672"/>
                  </a:lnTo>
                  <a:lnTo>
                    <a:pt x="3541887" y="5793309"/>
                  </a:lnTo>
                  <a:lnTo>
                    <a:pt x="3587383" y="5783238"/>
                  </a:lnTo>
                  <a:lnTo>
                    <a:pt x="3632610" y="5772464"/>
                  </a:lnTo>
                  <a:lnTo>
                    <a:pt x="3677563" y="5760994"/>
                  </a:lnTo>
                  <a:lnTo>
                    <a:pt x="3722236" y="5748833"/>
                  </a:lnTo>
                  <a:lnTo>
                    <a:pt x="3766623" y="5735989"/>
                  </a:lnTo>
                  <a:lnTo>
                    <a:pt x="3810717" y="5722466"/>
                  </a:lnTo>
                  <a:lnTo>
                    <a:pt x="3854513" y="5708271"/>
                  </a:lnTo>
                  <a:lnTo>
                    <a:pt x="3898005" y="5693410"/>
                  </a:lnTo>
                  <a:lnTo>
                    <a:pt x="3941186" y="5677888"/>
                  </a:lnTo>
                  <a:lnTo>
                    <a:pt x="3984051" y="5661713"/>
                  </a:lnTo>
                  <a:lnTo>
                    <a:pt x="4026593" y="5644889"/>
                  </a:lnTo>
                  <a:lnTo>
                    <a:pt x="4068807" y="5627424"/>
                  </a:lnTo>
                  <a:lnTo>
                    <a:pt x="4110686" y="5609322"/>
                  </a:lnTo>
                  <a:lnTo>
                    <a:pt x="4152225" y="5590591"/>
                  </a:lnTo>
                  <a:lnTo>
                    <a:pt x="4193417" y="5571235"/>
                  </a:lnTo>
                  <a:lnTo>
                    <a:pt x="4234257" y="5551262"/>
                  </a:lnTo>
                  <a:lnTo>
                    <a:pt x="4274738" y="5530676"/>
                  </a:lnTo>
                  <a:lnTo>
                    <a:pt x="4314854" y="5509485"/>
                  </a:lnTo>
                  <a:lnTo>
                    <a:pt x="4354600" y="5487694"/>
                  </a:lnTo>
                  <a:lnTo>
                    <a:pt x="4393969" y="5465309"/>
                  </a:lnTo>
                  <a:lnTo>
                    <a:pt x="4432955" y="5442337"/>
                  </a:lnTo>
                  <a:lnTo>
                    <a:pt x="4471553" y="5418782"/>
                  </a:lnTo>
                  <a:lnTo>
                    <a:pt x="4509755" y="5394652"/>
                  </a:lnTo>
                  <a:lnTo>
                    <a:pt x="4547557" y="5369953"/>
                  </a:lnTo>
                  <a:lnTo>
                    <a:pt x="4584952" y="5344689"/>
                  </a:lnTo>
                  <a:lnTo>
                    <a:pt x="4621934" y="5318868"/>
                  </a:lnTo>
                  <a:lnTo>
                    <a:pt x="4658497" y="5292496"/>
                  </a:lnTo>
                  <a:lnTo>
                    <a:pt x="4694635" y="5265578"/>
                  </a:lnTo>
                  <a:lnTo>
                    <a:pt x="4730342" y="5238120"/>
                  </a:lnTo>
                  <a:lnTo>
                    <a:pt x="4765612" y="5210129"/>
                  </a:lnTo>
                  <a:lnTo>
                    <a:pt x="4800439" y="5181610"/>
                  </a:lnTo>
                  <a:lnTo>
                    <a:pt x="4834817" y="5152570"/>
                  </a:lnTo>
                  <a:lnTo>
                    <a:pt x="4868740" y="5123015"/>
                  </a:lnTo>
                  <a:lnTo>
                    <a:pt x="4902201" y="5092950"/>
                  </a:lnTo>
                  <a:lnTo>
                    <a:pt x="4935196" y="5062382"/>
                  </a:lnTo>
                  <a:lnTo>
                    <a:pt x="4967717" y="5031316"/>
                  </a:lnTo>
                  <a:lnTo>
                    <a:pt x="4999759" y="4999759"/>
                  </a:lnTo>
                  <a:lnTo>
                    <a:pt x="5031316" y="4967717"/>
                  </a:lnTo>
                  <a:lnTo>
                    <a:pt x="5062382" y="4935196"/>
                  </a:lnTo>
                  <a:lnTo>
                    <a:pt x="5092950" y="4902201"/>
                  </a:lnTo>
                  <a:lnTo>
                    <a:pt x="5123015" y="4868740"/>
                  </a:lnTo>
                  <a:lnTo>
                    <a:pt x="5152570" y="4834817"/>
                  </a:lnTo>
                  <a:lnTo>
                    <a:pt x="5181610" y="4800439"/>
                  </a:lnTo>
                  <a:lnTo>
                    <a:pt x="5210129" y="4765612"/>
                  </a:lnTo>
                  <a:lnTo>
                    <a:pt x="5238120" y="4730342"/>
                  </a:lnTo>
                  <a:lnTo>
                    <a:pt x="5265578" y="4694635"/>
                  </a:lnTo>
                  <a:lnTo>
                    <a:pt x="5292496" y="4658497"/>
                  </a:lnTo>
                  <a:lnTo>
                    <a:pt x="5318868" y="4621934"/>
                  </a:lnTo>
                  <a:lnTo>
                    <a:pt x="5344689" y="4584952"/>
                  </a:lnTo>
                  <a:lnTo>
                    <a:pt x="5369953" y="4547557"/>
                  </a:lnTo>
                  <a:lnTo>
                    <a:pt x="5394652" y="4509755"/>
                  </a:lnTo>
                  <a:lnTo>
                    <a:pt x="5418782" y="4471553"/>
                  </a:lnTo>
                  <a:lnTo>
                    <a:pt x="5442337" y="4432955"/>
                  </a:lnTo>
                  <a:lnTo>
                    <a:pt x="5465309" y="4393969"/>
                  </a:lnTo>
                  <a:lnTo>
                    <a:pt x="5487694" y="4354600"/>
                  </a:lnTo>
                  <a:lnTo>
                    <a:pt x="5509485" y="4314854"/>
                  </a:lnTo>
                  <a:lnTo>
                    <a:pt x="5530676" y="4274738"/>
                  </a:lnTo>
                  <a:lnTo>
                    <a:pt x="5551262" y="4234257"/>
                  </a:lnTo>
                  <a:lnTo>
                    <a:pt x="5571235" y="4193417"/>
                  </a:lnTo>
                  <a:lnTo>
                    <a:pt x="5590591" y="4152225"/>
                  </a:lnTo>
                  <a:lnTo>
                    <a:pt x="5609322" y="4110686"/>
                  </a:lnTo>
                  <a:lnTo>
                    <a:pt x="5627424" y="4068807"/>
                  </a:lnTo>
                  <a:lnTo>
                    <a:pt x="5644889" y="4026593"/>
                  </a:lnTo>
                  <a:lnTo>
                    <a:pt x="5661713" y="3984051"/>
                  </a:lnTo>
                  <a:lnTo>
                    <a:pt x="5677888" y="3941186"/>
                  </a:lnTo>
                  <a:lnTo>
                    <a:pt x="5693410" y="3898005"/>
                  </a:lnTo>
                  <a:lnTo>
                    <a:pt x="5708271" y="3854513"/>
                  </a:lnTo>
                  <a:lnTo>
                    <a:pt x="5722466" y="3810717"/>
                  </a:lnTo>
                  <a:lnTo>
                    <a:pt x="5735989" y="3766623"/>
                  </a:lnTo>
                  <a:lnTo>
                    <a:pt x="5748833" y="3722236"/>
                  </a:lnTo>
                  <a:lnTo>
                    <a:pt x="5760994" y="3677563"/>
                  </a:lnTo>
                  <a:lnTo>
                    <a:pt x="5772464" y="3632610"/>
                  </a:lnTo>
                  <a:lnTo>
                    <a:pt x="5783238" y="3587383"/>
                  </a:lnTo>
                  <a:lnTo>
                    <a:pt x="5793309" y="3541887"/>
                  </a:lnTo>
                  <a:lnTo>
                    <a:pt x="5802672" y="3496130"/>
                  </a:lnTo>
                  <a:lnTo>
                    <a:pt x="5811321" y="3450116"/>
                  </a:lnTo>
                  <a:lnTo>
                    <a:pt x="5819250" y="3403852"/>
                  </a:lnTo>
                  <a:lnTo>
                    <a:pt x="5826451" y="3357344"/>
                  </a:lnTo>
                  <a:lnTo>
                    <a:pt x="5832921" y="3310598"/>
                  </a:lnTo>
                  <a:lnTo>
                    <a:pt x="5838652" y="3263620"/>
                  </a:lnTo>
                  <a:lnTo>
                    <a:pt x="5843638" y="3216416"/>
                  </a:lnTo>
                  <a:lnTo>
                    <a:pt x="5847874" y="3168992"/>
                  </a:lnTo>
                  <a:lnTo>
                    <a:pt x="5851353" y="3121354"/>
                  </a:lnTo>
                  <a:lnTo>
                    <a:pt x="5854069" y="3073509"/>
                  </a:lnTo>
                  <a:lnTo>
                    <a:pt x="5856017" y="3025461"/>
                  </a:lnTo>
                  <a:lnTo>
                    <a:pt x="5857190" y="2977218"/>
                  </a:lnTo>
                  <a:lnTo>
                    <a:pt x="5857582" y="2928785"/>
                  </a:lnTo>
                  <a:lnTo>
                    <a:pt x="5857190" y="2880352"/>
                  </a:lnTo>
                  <a:lnTo>
                    <a:pt x="5856017" y="2832109"/>
                  </a:lnTo>
                  <a:lnTo>
                    <a:pt x="5854069" y="2784062"/>
                  </a:lnTo>
                  <a:lnTo>
                    <a:pt x="5851353" y="2736216"/>
                  </a:lnTo>
                  <a:lnTo>
                    <a:pt x="5847874" y="2688579"/>
                  </a:lnTo>
                  <a:lnTo>
                    <a:pt x="5843638" y="2641155"/>
                  </a:lnTo>
                  <a:lnTo>
                    <a:pt x="5838652" y="2593952"/>
                  </a:lnTo>
                  <a:lnTo>
                    <a:pt x="5832921" y="2546974"/>
                  </a:lnTo>
                  <a:lnTo>
                    <a:pt x="5826451" y="2500228"/>
                  </a:lnTo>
                  <a:lnTo>
                    <a:pt x="5819250" y="2453721"/>
                  </a:lnTo>
                  <a:lnTo>
                    <a:pt x="5811321" y="2407457"/>
                  </a:lnTo>
                  <a:lnTo>
                    <a:pt x="5802672" y="2361443"/>
                  </a:lnTo>
                  <a:lnTo>
                    <a:pt x="5793309" y="2315686"/>
                  </a:lnTo>
                  <a:lnTo>
                    <a:pt x="5783238" y="2270191"/>
                  </a:lnTo>
                  <a:lnTo>
                    <a:pt x="5772464" y="2224964"/>
                  </a:lnTo>
                  <a:lnTo>
                    <a:pt x="5760994" y="2180011"/>
                  </a:lnTo>
                  <a:lnTo>
                    <a:pt x="5748833" y="2135338"/>
                  </a:lnTo>
                  <a:lnTo>
                    <a:pt x="5735989" y="2090952"/>
                  </a:lnTo>
                  <a:lnTo>
                    <a:pt x="5722466" y="2046858"/>
                  </a:lnTo>
                  <a:lnTo>
                    <a:pt x="5708271" y="2003062"/>
                  </a:lnTo>
                  <a:lnTo>
                    <a:pt x="5693410" y="1959571"/>
                  </a:lnTo>
                  <a:lnTo>
                    <a:pt x="5677888" y="1916390"/>
                  </a:lnTo>
                  <a:lnTo>
                    <a:pt x="5661713" y="1873525"/>
                  </a:lnTo>
                  <a:lnTo>
                    <a:pt x="5644889" y="1830983"/>
                  </a:lnTo>
                  <a:lnTo>
                    <a:pt x="5627424" y="1788769"/>
                  </a:lnTo>
                  <a:lnTo>
                    <a:pt x="5609322" y="1746890"/>
                  </a:lnTo>
                  <a:lnTo>
                    <a:pt x="5590591" y="1705352"/>
                  </a:lnTo>
                  <a:lnTo>
                    <a:pt x="5571235" y="1664160"/>
                  </a:lnTo>
                  <a:lnTo>
                    <a:pt x="5551262" y="1623320"/>
                  </a:lnTo>
                  <a:lnTo>
                    <a:pt x="5530676" y="1582839"/>
                  </a:lnTo>
                  <a:lnTo>
                    <a:pt x="5509485" y="1542723"/>
                  </a:lnTo>
                  <a:lnTo>
                    <a:pt x="5487694" y="1502978"/>
                  </a:lnTo>
                  <a:lnTo>
                    <a:pt x="5465309" y="1463609"/>
                  </a:lnTo>
                  <a:lnTo>
                    <a:pt x="5442337" y="1424623"/>
                  </a:lnTo>
                  <a:lnTo>
                    <a:pt x="5418782" y="1386026"/>
                  </a:lnTo>
                  <a:lnTo>
                    <a:pt x="5394652" y="1347823"/>
                  </a:lnTo>
                  <a:lnTo>
                    <a:pt x="5369953" y="1310022"/>
                  </a:lnTo>
                  <a:lnTo>
                    <a:pt x="5344689" y="1272627"/>
                  </a:lnTo>
                  <a:lnTo>
                    <a:pt x="5318868" y="1235645"/>
                  </a:lnTo>
                  <a:lnTo>
                    <a:pt x="5292496" y="1199082"/>
                  </a:lnTo>
                  <a:lnTo>
                    <a:pt x="5265578" y="1162944"/>
                  </a:lnTo>
                  <a:lnTo>
                    <a:pt x="5238120" y="1127238"/>
                  </a:lnTo>
                  <a:lnTo>
                    <a:pt x="5210129" y="1091968"/>
                  </a:lnTo>
                  <a:lnTo>
                    <a:pt x="5181610" y="1057141"/>
                  </a:lnTo>
                  <a:lnTo>
                    <a:pt x="5152570" y="1022763"/>
                  </a:lnTo>
                  <a:lnTo>
                    <a:pt x="5123015" y="988840"/>
                  </a:lnTo>
                  <a:lnTo>
                    <a:pt x="5092950" y="955379"/>
                  </a:lnTo>
                  <a:lnTo>
                    <a:pt x="5062382" y="922384"/>
                  </a:lnTo>
                  <a:lnTo>
                    <a:pt x="5031316" y="889863"/>
                  </a:lnTo>
                  <a:lnTo>
                    <a:pt x="4999759" y="857821"/>
                  </a:lnTo>
                  <a:lnTo>
                    <a:pt x="4967717" y="826264"/>
                  </a:lnTo>
                  <a:lnTo>
                    <a:pt x="4935196" y="795199"/>
                  </a:lnTo>
                  <a:lnTo>
                    <a:pt x="4902201" y="764631"/>
                  </a:lnTo>
                  <a:lnTo>
                    <a:pt x="4868740" y="734566"/>
                  </a:lnTo>
                  <a:lnTo>
                    <a:pt x="4834817" y="705011"/>
                  </a:lnTo>
                  <a:lnTo>
                    <a:pt x="4800439" y="675971"/>
                  </a:lnTo>
                  <a:lnTo>
                    <a:pt x="4765612" y="647452"/>
                  </a:lnTo>
                  <a:lnTo>
                    <a:pt x="4730342" y="619461"/>
                  </a:lnTo>
                  <a:lnTo>
                    <a:pt x="4694635" y="592003"/>
                  </a:lnTo>
                  <a:lnTo>
                    <a:pt x="4658497" y="565085"/>
                  </a:lnTo>
                  <a:lnTo>
                    <a:pt x="4621934" y="538713"/>
                  </a:lnTo>
                  <a:lnTo>
                    <a:pt x="4584952" y="512892"/>
                  </a:lnTo>
                  <a:lnTo>
                    <a:pt x="4547557" y="487629"/>
                  </a:lnTo>
                  <a:lnTo>
                    <a:pt x="4509755" y="462929"/>
                  </a:lnTo>
                  <a:lnTo>
                    <a:pt x="4471553" y="438799"/>
                  </a:lnTo>
                  <a:lnTo>
                    <a:pt x="4432955" y="415245"/>
                  </a:lnTo>
                  <a:lnTo>
                    <a:pt x="4393969" y="392272"/>
                  </a:lnTo>
                  <a:lnTo>
                    <a:pt x="4354600" y="369887"/>
                  </a:lnTo>
                  <a:lnTo>
                    <a:pt x="4314854" y="348096"/>
                  </a:lnTo>
                  <a:lnTo>
                    <a:pt x="4274738" y="326905"/>
                  </a:lnTo>
                  <a:lnTo>
                    <a:pt x="4234257" y="306320"/>
                  </a:lnTo>
                  <a:lnTo>
                    <a:pt x="4193417" y="286347"/>
                  </a:lnTo>
                  <a:lnTo>
                    <a:pt x="4152225" y="266991"/>
                  </a:lnTo>
                  <a:lnTo>
                    <a:pt x="4110686" y="248260"/>
                  </a:lnTo>
                  <a:lnTo>
                    <a:pt x="4068807" y="230158"/>
                  </a:lnTo>
                  <a:lnTo>
                    <a:pt x="4026593" y="212692"/>
                  </a:lnTo>
                  <a:lnTo>
                    <a:pt x="3984051" y="195869"/>
                  </a:lnTo>
                  <a:lnTo>
                    <a:pt x="3941186" y="179694"/>
                  </a:lnTo>
                  <a:lnTo>
                    <a:pt x="3898005" y="164172"/>
                  </a:lnTo>
                  <a:lnTo>
                    <a:pt x="3854513" y="149311"/>
                  </a:lnTo>
                  <a:lnTo>
                    <a:pt x="3810717" y="135116"/>
                  </a:lnTo>
                  <a:lnTo>
                    <a:pt x="3766623" y="121593"/>
                  </a:lnTo>
                  <a:lnTo>
                    <a:pt x="3722236" y="108748"/>
                  </a:lnTo>
                  <a:lnTo>
                    <a:pt x="3677563" y="96588"/>
                  </a:lnTo>
                  <a:lnTo>
                    <a:pt x="3632610" y="85118"/>
                  </a:lnTo>
                  <a:lnTo>
                    <a:pt x="3587383" y="74344"/>
                  </a:lnTo>
                  <a:lnTo>
                    <a:pt x="3541887" y="64273"/>
                  </a:lnTo>
                  <a:lnTo>
                    <a:pt x="3496130" y="54909"/>
                  </a:lnTo>
                  <a:lnTo>
                    <a:pt x="3450116" y="46261"/>
                  </a:lnTo>
                  <a:lnTo>
                    <a:pt x="3403852" y="38332"/>
                  </a:lnTo>
                  <a:lnTo>
                    <a:pt x="3357344" y="31131"/>
                  </a:lnTo>
                  <a:lnTo>
                    <a:pt x="3310598" y="24661"/>
                  </a:lnTo>
                  <a:lnTo>
                    <a:pt x="3263620" y="18930"/>
                  </a:lnTo>
                  <a:lnTo>
                    <a:pt x="3216416" y="13944"/>
                  </a:lnTo>
                  <a:lnTo>
                    <a:pt x="3168992" y="9708"/>
                  </a:lnTo>
                  <a:lnTo>
                    <a:pt x="3121354" y="6229"/>
                  </a:lnTo>
                  <a:lnTo>
                    <a:pt x="3073509" y="3513"/>
                  </a:lnTo>
                  <a:lnTo>
                    <a:pt x="3025461" y="1565"/>
                  </a:lnTo>
                  <a:lnTo>
                    <a:pt x="2977218" y="392"/>
                  </a:lnTo>
                  <a:lnTo>
                    <a:pt x="2928785" y="0"/>
                  </a:lnTo>
                  <a:close/>
                </a:path>
              </a:pathLst>
            </a:custGeom>
            <a:ln w="171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16000" y="2728874"/>
            <a:ext cx="6273800" cy="21590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2870835" algn="l"/>
              </a:tabLst>
            </a:pPr>
            <a:r>
              <a:rPr dirty="0" sz="3000">
                <a:solidFill>
                  <a:srgbClr val="0B0933"/>
                </a:solidFill>
                <a:latin typeface="Arial"/>
                <a:cs typeface="Arial"/>
              </a:rPr>
              <a:t>Vaishnavi</a:t>
            </a:r>
            <a:r>
              <a:rPr dirty="0" sz="3000" spc="-35">
                <a:solidFill>
                  <a:srgbClr val="0B0933"/>
                </a:solidFill>
                <a:latin typeface="Arial"/>
                <a:cs typeface="Arial"/>
              </a:rPr>
              <a:t> </a:t>
            </a:r>
            <a:r>
              <a:rPr dirty="0" sz="3000" spc="-20">
                <a:solidFill>
                  <a:srgbClr val="0B0933"/>
                </a:solidFill>
                <a:latin typeface="Arial"/>
                <a:cs typeface="Arial"/>
              </a:rPr>
              <a:t>Sahu</a:t>
            </a:r>
            <a:r>
              <a:rPr dirty="0" sz="3000">
                <a:solidFill>
                  <a:srgbClr val="0B0933"/>
                </a:solidFill>
                <a:latin typeface="Arial"/>
                <a:cs typeface="Arial"/>
              </a:rPr>
              <a:t>	</a:t>
            </a:r>
            <a:r>
              <a:rPr dirty="0" sz="3000" spc="-10">
                <a:solidFill>
                  <a:srgbClr val="0B0933"/>
                </a:solidFill>
                <a:latin typeface="Arial"/>
                <a:cs typeface="Arial"/>
              </a:rPr>
              <a:t>2024011004000206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849880" algn="l"/>
              </a:tabLst>
            </a:pPr>
            <a:r>
              <a:rPr dirty="0" sz="3000">
                <a:solidFill>
                  <a:srgbClr val="0B0933"/>
                </a:solidFill>
                <a:latin typeface="Arial"/>
                <a:cs typeface="Arial"/>
              </a:rPr>
              <a:t>Priya</a:t>
            </a:r>
            <a:r>
              <a:rPr dirty="0" sz="3000" spc="-15">
                <a:solidFill>
                  <a:srgbClr val="0B0933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0B0933"/>
                </a:solidFill>
                <a:latin typeface="Arial"/>
                <a:cs typeface="Arial"/>
              </a:rPr>
              <a:t>Chauhan</a:t>
            </a:r>
            <a:r>
              <a:rPr dirty="0" sz="3000">
                <a:solidFill>
                  <a:srgbClr val="0B0933"/>
                </a:solidFill>
                <a:latin typeface="Arial"/>
                <a:cs typeface="Arial"/>
              </a:rPr>
              <a:t>	</a:t>
            </a:r>
            <a:r>
              <a:rPr dirty="0" sz="3000" spc="-10">
                <a:solidFill>
                  <a:srgbClr val="0B0933"/>
                </a:solidFill>
                <a:latin typeface="Arial"/>
                <a:cs typeface="Arial"/>
              </a:rPr>
              <a:t>202401100400148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806700" algn="l"/>
              </a:tabLst>
            </a:pPr>
            <a:r>
              <a:rPr dirty="0" sz="3000">
                <a:solidFill>
                  <a:srgbClr val="0B0933"/>
                </a:solidFill>
                <a:latin typeface="Arial"/>
                <a:cs typeface="Arial"/>
              </a:rPr>
              <a:t>Shreya</a:t>
            </a:r>
            <a:r>
              <a:rPr dirty="0" sz="3000" spc="-20">
                <a:solidFill>
                  <a:srgbClr val="0B0933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0B0933"/>
                </a:solidFill>
                <a:latin typeface="Arial"/>
                <a:cs typeface="Arial"/>
              </a:rPr>
              <a:t>Maurya</a:t>
            </a:r>
            <a:r>
              <a:rPr dirty="0" sz="3000">
                <a:solidFill>
                  <a:srgbClr val="0B0933"/>
                </a:solidFill>
                <a:latin typeface="Arial"/>
                <a:cs typeface="Arial"/>
              </a:rPr>
              <a:t>	</a:t>
            </a:r>
            <a:r>
              <a:rPr dirty="0" sz="3000" spc="-10">
                <a:solidFill>
                  <a:srgbClr val="0B0933"/>
                </a:solidFill>
                <a:latin typeface="Arial"/>
                <a:cs typeface="Arial"/>
              </a:rPr>
              <a:t>202401100400181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785110" algn="l"/>
              </a:tabLst>
            </a:pPr>
            <a:r>
              <a:rPr dirty="0" sz="3000">
                <a:solidFill>
                  <a:srgbClr val="0B0933"/>
                </a:solidFill>
                <a:latin typeface="Arial"/>
                <a:cs typeface="Arial"/>
              </a:rPr>
              <a:t>Urvi</a:t>
            </a:r>
            <a:r>
              <a:rPr dirty="0" sz="3000" spc="-15">
                <a:solidFill>
                  <a:srgbClr val="0B0933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0B0933"/>
                </a:solidFill>
                <a:latin typeface="Arial"/>
                <a:cs typeface="Arial"/>
              </a:rPr>
              <a:t>Gupta</a:t>
            </a:r>
            <a:r>
              <a:rPr dirty="0" sz="3000">
                <a:solidFill>
                  <a:srgbClr val="0B0933"/>
                </a:solidFill>
                <a:latin typeface="Arial"/>
                <a:cs typeface="Arial"/>
              </a:rPr>
              <a:t>	</a:t>
            </a:r>
            <a:r>
              <a:rPr dirty="0" sz="3000" spc="-10">
                <a:solidFill>
                  <a:srgbClr val="0B0933"/>
                </a:solidFill>
                <a:latin typeface="Arial"/>
                <a:cs typeface="Arial"/>
              </a:rPr>
              <a:t>202401100400201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706717" y="4479061"/>
            <a:ext cx="6029325" cy="5894070"/>
            <a:chOff x="6706717" y="4479061"/>
            <a:chExt cx="6029325" cy="589407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2442" y="4564786"/>
              <a:ext cx="5857582" cy="572221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792442" y="4564786"/>
              <a:ext cx="5857875" cy="5722620"/>
            </a:xfrm>
            <a:custGeom>
              <a:avLst/>
              <a:gdLst/>
              <a:ahLst/>
              <a:cxnLst/>
              <a:rect l="l" t="t" r="r" b="b"/>
              <a:pathLst>
                <a:path w="5857875" h="5722620">
                  <a:moveTo>
                    <a:pt x="3811497" y="5722213"/>
                  </a:moveTo>
                  <a:lnTo>
                    <a:pt x="3854513" y="5708271"/>
                  </a:lnTo>
                  <a:lnTo>
                    <a:pt x="3898005" y="5693410"/>
                  </a:lnTo>
                  <a:lnTo>
                    <a:pt x="3941186" y="5677888"/>
                  </a:lnTo>
                  <a:lnTo>
                    <a:pt x="3984051" y="5661713"/>
                  </a:lnTo>
                  <a:lnTo>
                    <a:pt x="4026593" y="5644889"/>
                  </a:lnTo>
                  <a:lnTo>
                    <a:pt x="4068807" y="5627424"/>
                  </a:lnTo>
                  <a:lnTo>
                    <a:pt x="4110686" y="5609322"/>
                  </a:lnTo>
                  <a:lnTo>
                    <a:pt x="4152225" y="5590591"/>
                  </a:lnTo>
                  <a:lnTo>
                    <a:pt x="4193417" y="5571235"/>
                  </a:lnTo>
                  <a:lnTo>
                    <a:pt x="4234257" y="5551262"/>
                  </a:lnTo>
                  <a:lnTo>
                    <a:pt x="4274738" y="5530676"/>
                  </a:lnTo>
                  <a:lnTo>
                    <a:pt x="4314854" y="5509485"/>
                  </a:lnTo>
                  <a:lnTo>
                    <a:pt x="4354600" y="5487694"/>
                  </a:lnTo>
                  <a:lnTo>
                    <a:pt x="4393969" y="5465309"/>
                  </a:lnTo>
                  <a:lnTo>
                    <a:pt x="4432955" y="5442337"/>
                  </a:lnTo>
                  <a:lnTo>
                    <a:pt x="4471553" y="5418782"/>
                  </a:lnTo>
                  <a:lnTo>
                    <a:pt x="4509755" y="5394652"/>
                  </a:lnTo>
                  <a:lnTo>
                    <a:pt x="4547557" y="5369953"/>
                  </a:lnTo>
                  <a:lnTo>
                    <a:pt x="4584952" y="5344689"/>
                  </a:lnTo>
                  <a:lnTo>
                    <a:pt x="4621934" y="5318868"/>
                  </a:lnTo>
                  <a:lnTo>
                    <a:pt x="4658497" y="5292496"/>
                  </a:lnTo>
                  <a:lnTo>
                    <a:pt x="4694635" y="5265578"/>
                  </a:lnTo>
                  <a:lnTo>
                    <a:pt x="4730342" y="5238120"/>
                  </a:lnTo>
                  <a:lnTo>
                    <a:pt x="4765612" y="5210129"/>
                  </a:lnTo>
                  <a:lnTo>
                    <a:pt x="4800439" y="5181610"/>
                  </a:lnTo>
                  <a:lnTo>
                    <a:pt x="4834817" y="5152570"/>
                  </a:lnTo>
                  <a:lnTo>
                    <a:pt x="4868740" y="5123015"/>
                  </a:lnTo>
                  <a:lnTo>
                    <a:pt x="4902201" y="5092950"/>
                  </a:lnTo>
                  <a:lnTo>
                    <a:pt x="4935196" y="5062382"/>
                  </a:lnTo>
                  <a:lnTo>
                    <a:pt x="4967717" y="5031316"/>
                  </a:lnTo>
                  <a:lnTo>
                    <a:pt x="4999759" y="4999759"/>
                  </a:lnTo>
                  <a:lnTo>
                    <a:pt x="5031316" y="4967717"/>
                  </a:lnTo>
                  <a:lnTo>
                    <a:pt x="5062382" y="4935196"/>
                  </a:lnTo>
                  <a:lnTo>
                    <a:pt x="5092950" y="4902201"/>
                  </a:lnTo>
                  <a:lnTo>
                    <a:pt x="5123015" y="4868740"/>
                  </a:lnTo>
                  <a:lnTo>
                    <a:pt x="5152570" y="4834817"/>
                  </a:lnTo>
                  <a:lnTo>
                    <a:pt x="5181610" y="4800439"/>
                  </a:lnTo>
                  <a:lnTo>
                    <a:pt x="5210129" y="4765612"/>
                  </a:lnTo>
                  <a:lnTo>
                    <a:pt x="5238120" y="4730342"/>
                  </a:lnTo>
                  <a:lnTo>
                    <a:pt x="5265578" y="4694635"/>
                  </a:lnTo>
                  <a:lnTo>
                    <a:pt x="5292496" y="4658497"/>
                  </a:lnTo>
                  <a:lnTo>
                    <a:pt x="5318868" y="4621934"/>
                  </a:lnTo>
                  <a:lnTo>
                    <a:pt x="5344689" y="4584952"/>
                  </a:lnTo>
                  <a:lnTo>
                    <a:pt x="5369953" y="4547557"/>
                  </a:lnTo>
                  <a:lnTo>
                    <a:pt x="5394652" y="4509755"/>
                  </a:lnTo>
                  <a:lnTo>
                    <a:pt x="5418782" y="4471553"/>
                  </a:lnTo>
                  <a:lnTo>
                    <a:pt x="5442337" y="4432955"/>
                  </a:lnTo>
                  <a:lnTo>
                    <a:pt x="5465309" y="4393969"/>
                  </a:lnTo>
                  <a:lnTo>
                    <a:pt x="5487694" y="4354600"/>
                  </a:lnTo>
                  <a:lnTo>
                    <a:pt x="5509485" y="4314854"/>
                  </a:lnTo>
                  <a:lnTo>
                    <a:pt x="5530676" y="4274738"/>
                  </a:lnTo>
                  <a:lnTo>
                    <a:pt x="5551262" y="4234257"/>
                  </a:lnTo>
                  <a:lnTo>
                    <a:pt x="5571235" y="4193417"/>
                  </a:lnTo>
                  <a:lnTo>
                    <a:pt x="5590591" y="4152225"/>
                  </a:lnTo>
                  <a:lnTo>
                    <a:pt x="5609322" y="4110686"/>
                  </a:lnTo>
                  <a:lnTo>
                    <a:pt x="5627424" y="4068807"/>
                  </a:lnTo>
                  <a:lnTo>
                    <a:pt x="5644889" y="4026593"/>
                  </a:lnTo>
                  <a:lnTo>
                    <a:pt x="5661713" y="3984051"/>
                  </a:lnTo>
                  <a:lnTo>
                    <a:pt x="5677888" y="3941186"/>
                  </a:lnTo>
                  <a:lnTo>
                    <a:pt x="5693410" y="3898005"/>
                  </a:lnTo>
                  <a:lnTo>
                    <a:pt x="5708271" y="3854513"/>
                  </a:lnTo>
                  <a:lnTo>
                    <a:pt x="5722466" y="3810717"/>
                  </a:lnTo>
                  <a:lnTo>
                    <a:pt x="5735989" y="3766623"/>
                  </a:lnTo>
                  <a:lnTo>
                    <a:pt x="5748833" y="3722236"/>
                  </a:lnTo>
                  <a:lnTo>
                    <a:pt x="5760994" y="3677563"/>
                  </a:lnTo>
                  <a:lnTo>
                    <a:pt x="5772464" y="3632610"/>
                  </a:lnTo>
                  <a:lnTo>
                    <a:pt x="5783238" y="3587383"/>
                  </a:lnTo>
                  <a:lnTo>
                    <a:pt x="5793309" y="3541887"/>
                  </a:lnTo>
                  <a:lnTo>
                    <a:pt x="5802672" y="3496130"/>
                  </a:lnTo>
                  <a:lnTo>
                    <a:pt x="5811321" y="3450116"/>
                  </a:lnTo>
                  <a:lnTo>
                    <a:pt x="5819250" y="3403852"/>
                  </a:lnTo>
                  <a:lnTo>
                    <a:pt x="5826451" y="3357344"/>
                  </a:lnTo>
                  <a:lnTo>
                    <a:pt x="5832921" y="3310598"/>
                  </a:lnTo>
                  <a:lnTo>
                    <a:pt x="5838652" y="3263620"/>
                  </a:lnTo>
                  <a:lnTo>
                    <a:pt x="5843638" y="3216416"/>
                  </a:lnTo>
                  <a:lnTo>
                    <a:pt x="5847874" y="3168992"/>
                  </a:lnTo>
                  <a:lnTo>
                    <a:pt x="5851353" y="3121354"/>
                  </a:lnTo>
                  <a:lnTo>
                    <a:pt x="5854069" y="3073509"/>
                  </a:lnTo>
                  <a:lnTo>
                    <a:pt x="5856017" y="3025461"/>
                  </a:lnTo>
                  <a:lnTo>
                    <a:pt x="5857190" y="2977218"/>
                  </a:lnTo>
                  <a:lnTo>
                    <a:pt x="5857582" y="2928785"/>
                  </a:lnTo>
                  <a:lnTo>
                    <a:pt x="5857190" y="2880352"/>
                  </a:lnTo>
                  <a:lnTo>
                    <a:pt x="5856017" y="2832109"/>
                  </a:lnTo>
                  <a:lnTo>
                    <a:pt x="5854069" y="2784062"/>
                  </a:lnTo>
                  <a:lnTo>
                    <a:pt x="5851353" y="2736216"/>
                  </a:lnTo>
                  <a:lnTo>
                    <a:pt x="5847874" y="2688579"/>
                  </a:lnTo>
                  <a:lnTo>
                    <a:pt x="5843638" y="2641155"/>
                  </a:lnTo>
                  <a:lnTo>
                    <a:pt x="5838652" y="2593952"/>
                  </a:lnTo>
                  <a:lnTo>
                    <a:pt x="5832921" y="2546974"/>
                  </a:lnTo>
                  <a:lnTo>
                    <a:pt x="5826451" y="2500228"/>
                  </a:lnTo>
                  <a:lnTo>
                    <a:pt x="5819250" y="2453721"/>
                  </a:lnTo>
                  <a:lnTo>
                    <a:pt x="5811321" y="2407457"/>
                  </a:lnTo>
                  <a:lnTo>
                    <a:pt x="5802672" y="2361443"/>
                  </a:lnTo>
                  <a:lnTo>
                    <a:pt x="5793309" y="2315686"/>
                  </a:lnTo>
                  <a:lnTo>
                    <a:pt x="5783238" y="2270191"/>
                  </a:lnTo>
                  <a:lnTo>
                    <a:pt x="5772464" y="2224964"/>
                  </a:lnTo>
                  <a:lnTo>
                    <a:pt x="5760994" y="2180011"/>
                  </a:lnTo>
                  <a:lnTo>
                    <a:pt x="5748833" y="2135338"/>
                  </a:lnTo>
                  <a:lnTo>
                    <a:pt x="5735989" y="2090952"/>
                  </a:lnTo>
                  <a:lnTo>
                    <a:pt x="5722466" y="2046858"/>
                  </a:lnTo>
                  <a:lnTo>
                    <a:pt x="5708271" y="2003062"/>
                  </a:lnTo>
                  <a:lnTo>
                    <a:pt x="5693410" y="1959571"/>
                  </a:lnTo>
                  <a:lnTo>
                    <a:pt x="5677888" y="1916390"/>
                  </a:lnTo>
                  <a:lnTo>
                    <a:pt x="5661713" y="1873525"/>
                  </a:lnTo>
                  <a:lnTo>
                    <a:pt x="5644889" y="1830983"/>
                  </a:lnTo>
                  <a:lnTo>
                    <a:pt x="5627424" y="1788769"/>
                  </a:lnTo>
                  <a:lnTo>
                    <a:pt x="5609322" y="1746890"/>
                  </a:lnTo>
                  <a:lnTo>
                    <a:pt x="5590591" y="1705352"/>
                  </a:lnTo>
                  <a:lnTo>
                    <a:pt x="5571235" y="1664160"/>
                  </a:lnTo>
                  <a:lnTo>
                    <a:pt x="5551262" y="1623320"/>
                  </a:lnTo>
                  <a:lnTo>
                    <a:pt x="5530676" y="1582839"/>
                  </a:lnTo>
                  <a:lnTo>
                    <a:pt x="5509485" y="1542723"/>
                  </a:lnTo>
                  <a:lnTo>
                    <a:pt x="5487694" y="1502978"/>
                  </a:lnTo>
                  <a:lnTo>
                    <a:pt x="5465309" y="1463609"/>
                  </a:lnTo>
                  <a:lnTo>
                    <a:pt x="5442337" y="1424623"/>
                  </a:lnTo>
                  <a:lnTo>
                    <a:pt x="5418782" y="1386026"/>
                  </a:lnTo>
                  <a:lnTo>
                    <a:pt x="5394652" y="1347823"/>
                  </a:lnTo>
                  <a:lnTo>
                    <a:pt x="5369953" y="1310022"/>
                  </a:lnTo>
                  <a:lnTo>
                    <a:pt x="5344689" y="1272627"/>
                  </a:lnTo>
                  <a:lnTo>
                    <a:pt x="5318868" y="1235645"/>
                  </a:lnTo>
                  <a:lnTo>
                    <a:pt x="5292496" y="1199082"/>
                  </a:lnTo>
                  <a:lnTo>
                    <a:pt x="5265578" y="1162944"/>
                  </a:lnTo>
                  <a:lnTo>
                    <a:pt x="5238120" y="1127238"/>
                  </a:lnTo>
                  <a:lnTo>
                    <a:pt x="5210129" y="1091968"/>
                  </a:lnTo>
                  <a:lnTo>
                    <a:pt x="5181610" y="1057141"/>
                  </a:lnTo>
                  <a:lnTo>
                    <a:pt x="5152570" y="1022763"/>
                  </a:lnTo>
                  <a:lnTo>
                    <a:pt x="5123015" y="988840"/>
                  </a:lnTo>
                  <a:lnTo>
                    <a:pt x="5092950" y="955379"/>
                  </a:lnTo>
                  <a:lnTo>
                    <a:pt x="5062382" y="922384"/>
                  </a:lnTo>
                  <a:lnTo>
                    <a:pt x="5031316" y="889863"/>
                  </a:lnTo>
                  <a:lnTo>
                    <a:pt x="4999759" y="857821"/>
                  </a:lnTo>
                  <a:lnTo>
                    <a:pt x="4967717" y="826264"/>
                  </a:lnTo>
                  <a:lnTo>
                    <a:pt x="4935196" y="795199"/>
                  </a:lnTo>
                  <a:lnTo>
                    <a:pt x="4902201" y="764631"/>
                  </a:lnTo>
                  <a:lnTo>
                    <a:pt x="4868740" y="734566"/>
                  </a:lnTo>
                  <a:lnTo>
                    <a:pt x="4834817" y="705011"/>
                  </a:lnTo>
                  <a:lnTo>
                    <a:pt x="4800439" y="675971"/>
                  </a:lnTo>
                  <a:lnTo>
                    <a:pt x="4765612" y="647452"/>
                  </a:lnTo>
                  <a:lnTo>
                    <a:pt x="4730342" y="619461"/>
                  </a:lnTo>
                  <a:lnTo>
                    <a:pt x="4694635" y="592003"/>
                  </a:lnTo>
                  <a:lnTo>
                    <a:pt x="4658497" y="565085"/>
                  </a:lnTo>
                  <a:lnTo>
                    <a:pt x="4621934" y="538713"/>
                  </a:lnTo>
                  <a:lnTo>
                    <a:pt x="4584952" y="512892"/>
                  </a:lnTo>
                  <a:lnTo>
                    <a:pt x="4547557" y="487629"/>
                  </a:lnTo>
                  <a:lnTo>
                    <a:pt x="4509755" y="462929"/>
                  </a:lnTo>
                  <a:lnTo>
                    <a:pt x="4471553" y="438799"/>
                  </a:lnTo>
                  <a:lnTo>
                    <a:pt x="4432955" y="415245"/>
                  </a:lnTo>
                  <a:lnTo>
                    <a:pt x="4393969" y="392272"/>
                  </a:lnTo>
                  <a:lnTo>
                    <a:pt x="4354600" y="369887"/>
                  </a:lnTo>
                  <a:lnTo>
                    <a:pt x="4314854" y="348096"/>
                  </a:lnTo>
                  <a:lnTo>
                    <a:pt x="4274738" y="326905"/>
                  </a:lnTo>
                  <a:lnTo>
                    <a:pt x="4234257" y="306320"/>
                  </a:lnTo>
                  <a:lnTo>
                    <a:pt x="4193417" y="286347"/>
                  </a:lnTo>
                  <a:lnTo>
                    <a:pt x="4152225" y="266991"/>
                  </a:lnTo>
                  <a:lnTo>
                    <a:pt x="4110686" y="248260"/>
                  </a:lnTo>
                  <a:lnTo>
                    <a:pt x="4068807" y="230158"/>
                  </a:lnTo>
                  <a:lnTo>
                    <a:pt x="4026593" y="212692"/>
                  </a:lnTo>
                  <a:lnTo>
                    <a:pt x="3984051" y="195869"/>
                  </a:lnTo>
                  <a:lnTo>
                    <a:pt x="3941186" y="179694"/>
                  </a:lnTo>
                  <a:lnTo>
                    <a:pt x="3898005" y="164172"/>
                  </a:lnTo>
                  <a:lnTo>
                    <a:pt x="3854513" y="149311"/>
                  </a:lnTo>
                  <a:lnTo>
                    <a:pt x="3810717" y="135116"/>
                  </a:lnTo>
                  <a:lnTo>
                    <a:pt x="3766623" y="121593"/>
                  </a:lnTo>
                  <a:lnTo>
                    <a:pt x="3722236" y="108748"/>
                  </a:lnTo>
                  <a:lnTo>
                    <a:pt x="3677563" y="96588"/>
                  </a:lnTo>
                  <a:lnTo>
                    <a:pt x="3632610" y="85118"/>
                  </a:lnTo>
                  <a:lnTo>
                    <a:pt x="3587383" y="74344"/>
                  </a:lnTo>
                  <a:lnTo>
                    <a:pt x="3541887" y="64273"/>
                  </a:lnTo>
                  <a:lnTo>
                    <a:pt x="3496130" y="54909"/>
                  </a:lnTo>
                  <a:lnTo>
                    <a:pt x="3450116" y="46261"/>
                  </a:lnTo>
                  <a:lnTo>
                    <a:pt x="3403852" y="38332"/>
                  </a:lnTo>
                  <a:lnTo>
                    <a:pt x="3357344" y="31131"/>
                  </a:lnTo>
                  <a:lnTo>
                    <a:pt x="3310598" y="24661"/>
                  </a:lnTo>
                  <a:lnTo>
                    <a:pt x="3263620" y="18930"/>
                  </a:lnTo>
                  <a:lnTo>
                    <a:pt x="3216416" y="13944"/>
                  </a:lnTo>
                  <a:lnTo>
                    <a:pt x="3168992" y="9708"/>
                  </a:lnTo>
                  <a:lnTo>
                    <a:pt x="3121354" y="6229"/>
                  </a:lnTo>
                  <a:lnTo>
                    <a:pt x="3073509" y="3513"/>
                  </a:lnTo>
                  <a:lnTo>
                    <a:pt x="3025461" y="1565"/>
                  </a:lnTo>
                  <a:lnTo>
                    <a:pt x="2977218" y="392"/>
                  </a:lnTo>
                  <a:lnTo>
                    <a:pt x="2928785" y="0"/>
                  </a:lnTo>
                  <a:lnTo>
                    <a:pt x="2880352" y="392"/>
                  </a:lnTo>
                  <a:lnTo>
                    <a:pt x="2832109" y="1565"/>
                  </a:lnTo>
                  <a:lnTo>
                    <a:pt x="2784062" y="3513"/>
                  </a:lnTo>
                  <a:lnTo>
                    <a:pt x="2736216" y="6229"/>
                  </a:lnTo>
                  <a:lnTo>
                    <a:pt x="2688579" y="9708"/>
                  </a:lnTo>
                  <a:lnTo>
                    <a:pt x="2641155" y="13944"/>
                  </a:lnTo>
                  <a:lnTo>
                    <a:pt x="2593952" y="18930"/>
                  </a:lnTo>
                  <a:lnTo>
                    <a:pt x="2546974" y="24661"/>
                  </a:lnTo>
                  <a:lnTo>
                    <a:pt x="2500228" y="31131"/>
                  </a:lnTo>
                  <a:lnTo>
                    <a:pt x="2453721" y="38332"/>
                  </a:lnTo>
                  <a:lnTo>
                    <a:pt x="2407457" y="46261"/>
                  </a:lnTo>
                  <a:lnTo>
                    <a:pt x="2361443" y="54909"/>
                  </a:lnTo>
                  <a:lnTo>
                    <a:pt x="2315686" y="64273"/>
                  </a:lnTo>
                  <a:lnTo>
                    <a:pt x="2270191" y="74344"/>
                  </a:lnTo>
                  <a:lnTo>
                    <a:pt x="2224964" y="85118"/>
                  </a:lnTo>
                  <a:lnTo>
                    <a:pt x="2180011" y="96588"/>
                  </a:lnTo>
                  <a:lnTo>
                    <a:pt x="2135338" y="108748"/>
                  </a:lnTo>
                  <a:lnTo>
                    <a:pt x="2090952" y="121593"/>
                  </a:lnTo>
                  <a:lnTo>
                    <a:pt x="2046858" y="135116"/>
                  </a:lnTo>
                  <a:lnTo>
                    <a:pt x="2003062" y="149311"/>
                  </a:lnTo>
                  <a:lnTo>
                    <a:pt x="1959571" y="164172"/>
                  </a:lnTo>
                  <a:lnTo>
                    <a:pt x="1916390" y="179694"/>
                  </a:lnTo>
                  <a:lnTo>
                    <a:pt x="1873525" y="195869"/>
                  </a:lnTo>
                  <a:lnTo>
                    <a:pt x="1830983" y="212692"/>
                  </a:lnTo>
                  <a:lnTo>
                    <a:pt x="1788769" y="230158"/>
                  </a:lnTo>
                  <a:lnTo>
                    <a:pt x="1746890" y="248260"/>
                  </a:lnTo>
                  <a:lnTo>
                    <a:pt x="1705352" y="266991"/>
                  </a:lnTo>
                  <a:lnTo>
                    <a:pt x="1664160" y="286347"/>
                  </a:lnTo>
                  <a:lnTo>
                    <a:pt x="1623320" y="306320"/>
                  </a:lnTo>
                  <a:lnTo>
                    <a:pt x="1582839" y="326905"/>
                  </a:lnTo>
                  <a:lnTo>
                    <a:pt x="1542723" y="348096"/>
                  </a:lnTo>
                  <a:lnTo>
                    <a:pt x="1502978" y="369887"/>
                  </a:lnTo>
                  <a:lnTo>
                    <a:pt x="1463609" y="392272"/>
                  </a:lnTo>
                  <a:lnTo>
                    <a:pt x="1424623" y="415245"/>
                  </a:lnTo>
                  <a:lnTo>
                    <a:pt x="1386026" y="438799"/>
                  </a:lnTo>
                  <a:lnTo>
                    <a:pt x="1347823" y="462929"/>
                  </a:lnTo>
                  <a:lnTo>
                    <a:pt x="1310022" y="487629"/>
                  </a:lnTo>
                  <a:lnTo>
                    <a:pt x="1272627" y="512892"/>
                  </a:lnTo>
                  <a:lnTo>
                    <a:pt x="1235645" y="538713"/>
                  </a:lnTo>
                  <a:lnTo>
                    <a:pt x="1199082" y="565085"/>
                  </a:lnTo>
                  <a:lnTo>
                    <a:pt x="1162944" y="592003"/>
                  </a:lnTo>
                  <a:lnTo>
                    <a:pt x="1127238" y="619461"/>
                  </a:lnTo>
                  <a:lnTo>
                    <a:pt x="1091968" y="647452"/>
                  </a:lnTo>
                  <a:lnTo>
                    <a:pt x="1057141" y="675971"/>
                  </a:lnTo>
                  <a:lnTo>
                    <a:pt x="1022763" y="705011"/>
                  </a:lnTo>
                  <a:lnTo>
                    <a:pt x="988840" y="734566"/>
                  </a:lnTo>
                  <a:lnTo>
                    <a:pt x="955379" y="764631"/>
                  </a:lnTo>
                  <a:lnTo>
                    <a:pt x="922384" y="795199"/>
                  </a:lnTo>
                  <a:lnTo>
                    <a:pt x="889863" y="826264"/>
                  </a:lnTo>
                  <a:lnTo>
                    <a:pt x="857821" y="857821"/>
                  </a:lnTo>
                  <a:lnTo>
                    <a:pt x="826264" y="889863"/>
                  </a:lnTo>
                  <a:lnTo>
                    <a:pt x="795199" y="922384"/>
                  </a:lnTo>
                  <a:lnTo>
                    <a:pt x="764631" y="955379"/>
                  </a:lnTo>
                  <a:lnTo>
                    <a:pt x="734566" y="988840"/>
                  </a:lnTo>
                  <a:lnTo>
                    <a:pt x="705011" y="1022763"/>
                  </a:lnTo>
                  <a:lnTo>
                    <a:pt x="675971" y="1057141"/>
                  </a:lnTo>
                  <a:lnTo>
                    <a:pt x="647452" y="1091968"/>
                  </a:lnTo>
                  <a:lnTo>
                    <a:pt x="619461" y="1127238"/>
                  </a:lnTo>
                  <a:lnTo>
                    <a:pt x="592003" y="1162944"/>
                  </a:lnTo>
                  <a:lnTo>
                    <a:pt x="565085" y="1199082"/>
                  </a:lnTo>
                  <a:lnTo>
                    <a:pt x="538713" y="1235645"/>
                  </a:lnTo>
                  <a:lnTo>
                    <a:pt x="512892" y="1272627"/>
                  </a:lnTo>
                  <a:lnTo>
                    <a:pt x="487629" y="1310022"/>
                  </a:lnTo>
                  <a:lnTo>
                    <a:pt x="462929" y="1347823"/>
                  </a:lnTo>
                  <a:lnTo>
                    <a:pt x="438799" y="1386026"/>
                  </a:lnTo>
                  <a:lnTo>
                    <a:pt x="415245" y="1424623"/>
                  </a:lnTo>
                  <a:lnTo>
                    <a:pt x="392272" y="1463609"/>
                  </a:lnTo>
                  <a:lnTo>
                    <a:pt x="369887" y="1502978"/>
                  </a:lnTo>
                  <a:lnTo>
                    <a:pt x="348096" y="1542723"/>
                  </a:lnTo>
                  <a:lnTo>
                    <a:pt x="326905" y="1582839"/>
                  </a:lnTo>
                  <a:lnTo>
                    <a:pt x="306320" y="1623320"/>
                  </a:lnTo>
                  <a:lnTo>
                    <a:pt x="286347" y="1664160"/>
                  </a:lnTo>
                  <a:lnTo>
                    <a:pt x="266991" y="1705352"/>
                  </a:lnTo>
                  <a:lnTo>
                    <a:pt x="248260" y="1746890"/>
                  </a:lnTo>
                  <a:lnTo>
                    <a:pt x="230158" y="1788769"/>
                  </a:lnTo>
                  <a:lnTo>
                    <a:pt x="212692" y="1830983"/>
                  </a:lnTo>
                  <a:lnTo>
                    <a:pt x="195869" y="1873525"/>
                  </a:lnTo>
                  <a:lnTo>
                    <a:pt x="179694" y="1916390"/>
                  </a:lnTo>
                  <a:lnTo>
                    <a:pt x="164172" y="1959571"/>
                  </a:lnTo>
                  <a:lnTo>
                    <a:pt x="149311" y="2003062"/>
                  </a:lnTo>
                  <a:lnTo>
                    <a:pt x="135116" y="2046858"/>
                  </a:lnTo>
                  <a:lnTo>
                    <a:pt x="121593" y="2090952"/>
                  </a:lnTo>
                  <a:lnTo>
                    <a:pt x="108748" y="2135338"/>
                  </a:lnTo>
                  <a:lnTo>
                    <a:pt x="96588" y="2180011"/>
                  </a:lnTo>
                  <a:lnTo>
                    <a:pt x="85118" y="2224964"/>
                  </a:lnTo>
                  <a:lnTo>
                    <a:pt x="74344" y="2270191"/>
                  </a:lnTo>
                  <a:lnTo>
                    <a:pt x="64273" y="2315686"/>
                  </a:lnTo>
                  <a:lnTo>
                    <a:pt x="54909" y="2361443"/>
                  </a:lnTo>
                  <a:lnTo>
                    <a:pt x="46261" y="2407457"/>
                  </a:lnTo>
                  <a:lnTo>
                    <a:pt x="38332" y="2453721"/>
                  </a:lnTo>
                  <a:lnTo>
                    <a:pt x="31131" y="2500228"/>
                  </a:lnTo>
                  <a:lnTo>
                    <a:pt x="24661" y="2546974"/>
                  </a:lnTo>
                  <a:lnTo>
                    <a:pt x="18930" y="2593952"/>
                  </a:lnTo>
                  <a:lnTo>
                    <a:pt x="13944" y="2641155"/>
                  </a:lnTo>
                  <a:lnTo>
                    <a:pt x="9708" y="2688579"/>
                  </a:lnTo>
                  <a:lnTo>
                    <a:pt x="6229" y="2736216"/>
                  </a:lnTo>
                  <a:lnTo>
                    <a:pt x="3513" y="2784062"/>
                  </a:lnTo>
                  <a:lnTo>
                    <a:pt x="1565" y="2832109"/>
                  </a:lnTo>
                  <a:lnTo>
                    <a:pt x="392" y="2880352"/>
                  </a:lnTo>
                  <a:lnTo>
                    <a:pt x="0" y="2928785"/>
                  </a:lnTo>
                  <a:lnTo>
                    <a:pt x="392" y="2977218"/>
                  </a:lnTo>
                  <a:lnTo>
                    <a:pt x="1565" y="3025461"/>
                  </a:lnTo>
                  <a:lnTo>
                    <a:pt x="3513" y="3073509"/>
                  </a:lnTo>
                  <a:lnTo>
                    <a:pt x="6229" y="3121354"/>
                  </a:lnTo>
                  <a:lnTo>
                    <a:pt x="9708" y="3168992"/>
                  </a:lnTo>
                  <a:lnTo>
                    <a:pt x="13944" y="3216416"/>
                  </a:lnTo>
                  <a:lnTo>
                    <a:pt x="18930" y="3263620"/>
                  </a:lnTo>
                  <a:lnTo>
                    <a:pt x="24661" y="3310598"/>
                  </a:lnTo>
                  <a:lnTo>
                    <a:pt x="31131" y="3357344"/>
                  </a:lnTo>
                  <a:lnTo>
                    <a:pt x="38332" y="3403852"/>
                  </a:lnTo>
                  <a:lnTo>
                    <a:pt x="46261" y="3450116"/>
                  </a:lnTo>
                  <a:lnTo>
                    <a:pt x="54909" y="3496130"/>
                  </a:lnTo>
                  <a:lnTo>
                    <a:pt x="64273" y="3541887"/>
                  </a:lnTo>
                  <a:lnTo>
                    <a:pt x="74344" y="3587383"/>
                  </a:lnTo>
                  <a:lnTo>
                    <a:pt x="85118" y="3632610"/>
                  </a:lnTo>
                  <a:lnTo>
                    <a:pt x="96588" y="3677563"/>
                  </a:lnTo>
                  <a:lnTo>
                    <a:pt x="108748" y="3722236"/>
                  </a:lnTo>
                  <a:lnTo>
                    <a:pt x="121593" y="3766623"/>
                  </a:lnTo>
                  <a:lnTo>
                    <a:pt x="135116" y="3810717"/>
                  </a:lnTo>
                  <a:lnTo>
                    <a:pt x="149311" y="3854513"/>
                  </a:lnTo>
                  <a:lnTo>
                    <a:pt x="164172" y="3898005"/>
                  </a:lnTo>
                  <a:lnTo>
                    <a:pt x="179694" y="3941186"/>
                  </a:lnTo>
                  <a:lnTo>
                    <a:pt x="195869" y="3984051"/>
                  </a:lnTo>
                  <a:lnTo>
                    <a:pt x="212692" y="4026593"/>
                  </a:lnTo>
                  <a:lnTo>
                    <a:pt x="230158" y="4068807"/>
                  </a:lnTo>
                  <a:lnTo>
                    <a:pt x="248260" y="4110686"/>
                  </a:lnTo>
                  <a:lnTo>
                    <a:pt x="266991" y="4152225"/>
                  </a:lnTo>
                  <a:lnTo>
                    <a:pt x="286347" y="4193417"/>
                  </a:lnTo>
                  <a:lnTo>
                    <a:pt x="306320" y="4234257"/>
                  </a:lnTo>
                  <a:lnTo>
                    <a:pt x="326905" y="4274738"/>
                  </a:lnTo>
                  <a:lnTo>
                    <a:pt x="348096" y="4314854"/>
                  </a:lnTo>
                  <a:lnTo>
                    <a:pt x="369887" y="4354600"/>
                  </a:lnTo>
                  <a:lnTo>
                    <a:pt x="392272" y="4393969"/>
                  </a:lnTo>
                  <a:lnTo>
                    <a:pt x="415245" y="4432955"/>
                  </a:lnTo>
                  <a:lnTo>
                    <a:pt x="438799" y="4471553"/>
                  </a:lnTo>
                  <a:lnTo>
                    <a:pt x="462929" y="4509755"/>
                  </a:lnTo>
                  <a:lnTo>
                    <a:pt x="487629" y="4547557"/>
                  </a:lnTo>
                  <a:lnTo>
                    <a:pt x="512892" y="4584952"/>
                  </a:lnTo>
                  <a:lnTo>
                    <a:pt x="538713" y="4621934"/>
                  </a:lnTo>
                  <a:lnTo>
                    <a:pt x="565085" y="4658497"/>
                  </a:lnTo>
                  <a:lnTo>
                    <a:pt x="592003" y="4694635"/>
                  </a:lnTo>
                  <a:lnTo>
                    <a:pt x="619461" y="4730342"/>
                  </a:lnTo>
                  <a:lnTo>
                    <a:pt x="647452" y="4765612"/>
                  </a:lnTo>
                  <a:lnTo>
                    <a:pt x="675971" y="4800439"/>
                  </a:lnTo>
                  <a:lnTo>
                    <a:pt x="705011" y="4834817"/>
                  </a:lnTo>
                  <a:lnTo>
                    <a:pt x="734566" y="4868740"/>
                  </a:lnTo>
                  <a:lnTo>
                    <a:pt x="764631" y="4902201"/>
                  </a:lnTo>
                  <a:lnTo>
                    <a:pt x="795199" y="4935196"/>
                  </a:lnTo>
                  <a:lnTo>
                    <a:pt x="826264" y="4967717"/>
                  </a:lnTo>
                  <a:lnTo>
                    <a:pt x="857821" y="4999759"/>
                  </a:lnTo>
                  <a:lnTo>
                    <a:pt x="889863" y="5031316"/>
                  </a:lnTo>
                  <a:lnTo>
                    <a:pt x="922384" y="5062382"/>
                  </a:lnTo>
                  <a:lnTo>
                    <a:pt x="955379" y="5092950"/>
                  </a:lnTo>
                  <a:lnTo>
                    <a:pt x="988840" y="5123015"/>
                  </a:lnTo>
                  <a:lnTo>
                    <a:pt x="1022763" y="5152570"/>
                  </a:lnTo>
                  <a:lnTo>
                    <a:pt x="1057141" y="5181610"/>
                  </a:lnTo>
                  <a:lnTo>
                    <a:pt x="1091968" y="5210129"/>
                  </a:lnTo>
                  <a:lnTo>
                    <a:pt x="1127238" y="5238120"/>
                  </a:lnTo>
                  <a:lnTo>
                    <a:pt x="1162944" y="5265578"/>
                  </a:lnTo>
                  <a:lnTo>
                    <a:pt x="1199082" y="5292496"/>
                  </a:lnTo>
                  <a:lnTo>
                    <a:pt x="1235645" y="5318868"/>
                  </a:lnTo>
                  <a:lnTo>
                    <a:pt x="1272627" y="5344689"/>
                  </a:lnTo>
                  <a:lnTo>
                    <a:pt x="1310022" y="5369953"/>
                  </a:lnTo>
                  <a:lnTo>
                    <a:pt x="1347823" y="5394652"/>
                  </a:lnTo>
                  <a:lnTo>
                    <a:pt x="1386026" y="5418782"/>
                  </a:lnTo>
                  <a:lnTo>
                    <a:pt x="1424623" y="5442337"/>
                  </a:lnTo>
                  <a:lnTo>
                    <a:pt x="1463609" y="5465309"/>
                  </a:lnTo>
                  <a:lnTo>
                    <a:pt x="1502978" y="5487694"/>
                  </a:lnTo>
                  <a:lnTo>
                    <a:pt x="1542723" y="5509485"/>
                  </a:lnTo>
                  <a:lnTo>
                    <a:pt x="1582839" y="5530676"/>
                  </a:lnTo>
                  <a:lnTo>
                    <a:pt x="1623320" y="5551262"/>
                  </a:lnTo>
                  <a:lnTo>
                    <a:pt x="1664160" y="5571235"/>
                  </a:lnTo>
                  <a:lnTo>
                    <a:pt x="1705352" y="5590591"/>
                  </a:lnTo>
                  <a:lnTo>
                    <a:pt x="1746890" y="5609322"/>
                  </a:lnTo>
                  <a:lnTo>
                    <a:pt x="1788769" y="5627424"/>
                  </a:lnTo>
                  <a:lnTo>
                    <a:pt x="1830983" y="5644889"/>
                  </a:lnTo>
                  <a:lnTo>
                    <a:pt x="1873525" y="5661713"/>
                  </a:lnTo>
                  <a:lnTo>
                    <a:pt x="1916390" y="5677888"/>
                  </a:lnTo>
                  <a:lnTo>
                    <a:pt x="1959571" y="5693410"/>
                  </a:lnTo>
                  <a:lnTo>
                    <a:pt x="2003062" y="5708271"/>
                  </a:lnTo>
                  <a:lnTo>
                    <a:pt x="2046078" y="5722213"/>
                  </a:lnTo>
                </a:path>
              </a:pathLst>
            </a:custGeom>
            <a:ln w="171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307" y="204626"/>
            <a:ext cx="8989644" cy="44723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3376" y="5143500"/>
            <a:ext cx="11301260" cy="42944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0252" y="389456"/>
            <a:ext cx="11301260" cy="391306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1365" y="4555147"/>
            <a:ext cx="8439035" cy="54316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7734" y="552363"/>
            <a:ext cx="11301260" cy="459113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3785" y="5261698"/>
            <a:ext cx="6226174" cy="48001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7136" y="628081"/>
            <a:ext cx="11301260" cy="422384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7136" y="5370766"/>
            <a:ext cx="11301260" cy="43086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534008" y="5324360"/>
            <a:ext cx="4839970" cy="5048885"/>
            <a:chOff x="13534008" y="5324360"/>
            <a:chExt cx="4839970" cy="50488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19733" y="5410085"/>
              <a:ext cx="4668265" cy="487691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619733" y="5410085"/>
              <a:ext cx="4668520" cy="4877435"/>
            </a:xfrm>
            <a:custGeom>
              <a:avLst/>
              <a:gdLst/>
              <a:ahLst/>
              <a:cxnLst/>
              <a:rect l="l" t="t" r="r" b="b"/>
              <a:pathLst>
                <a:path w="4668519" h="4877434">
                  <a:moveTo>
                    <a:pt x="4668265" y="572362"/>
                  </a:moveTo>
                  <a:lnTo>
                    <a:pt x="4621934" y="538713"/>
                  </a:lnTo>
                  <a:lnTo>
                    <a:pt x="4584952" y="512892"/>
                  </a:lnTo>
                  <a:lnTo>
                    <a:pt x="4547557" y="487629"/>
                  </a:lnTo>
                  <a:lnTo>
                    <a:pt x="4509755" y="462929"/>
                  </a:lnTo>
                  <a:lnTo>
                    <a:pt x="4471553" y="438799"/>
                  </a:lnTo>
                  <a:lnTo>
                    <a:pt x="4432955" y="415245"/>
                  </a:lnTo>
                  <a:lnTo>
                    <a:pt x="4393969" y="392272"/>
                  </a:lnTo>
                  <a:lnTo>
                    <a:pt x="4354600" y="369887"/>
                  </a:lnTo>
                  <a:lnTo>
                    <a:pt x="4314854" y="348096"/>
                  </a:lnTo>
                  <a:lnTo>
                    <a:pt x="4274738" y="326905"/>
                  </a:lnTo>
                  <a:lnTo>
                    <a:pt x="4234257" y="306320"/>
                  </a:lnTo>
                  <a:lnTo>
                    <a:pt x="4193417" y="286347"/>
                  </a:lnTo>
                  <a:lnTo>
                    <a:pt x="4152225" y="266991"/>
                  </a:lnTo>
                  <a:lnTo>
                    <a:pt x="4110686" y="248260"/>
                  </a:lnTo>
                  <a:lnTo>
                    <a:pt x="4068807" y="230158"/>
                  </a:lnTo>
                  <a:lnTo>
                    <a:pt x="4026593" y="212692"/>
                  </a:lnTo>
                  <a:lnTo>
                    <a:pt x="3984051" y="195869"/>
                  </a:lnTo>
                  <a:lnTo>
                    <a:pt x="3941186" y="179694"/>
                  </a:lnTo>
                  <a:lnTo>
                    <a:pt x="3898005" y="164172"/>
                  </a:lnTo>
                  <a:lnTo>
                    <a:pt x="3854513" y="149311"/>
                  </a:lnTo>
                  <a:lnTo>
                    <a:pt x="3810717" y="135116"/>
                  </a:lnTo>
                  <a:lnTo>
                    <a:pt x="3766623" y="121593"/>
                  </a:lnTo>
                  <a:lnTo>
                    <a:pt x="3722236" y="108748"/>
                  </a:lnTo>
                  <a:lnTo>
                    <a:pt x="3677563" y="96588"/>
                  </a:lnTo>
                  <a:lnTo>
                    <a:pt x="3632610" y="85118"/>
                  </a:lnTo>
                  <a:lnTo>
                    <a:pt x="3587383" y="74344"/>
                  </a:lnTo>
                  <a:lnTo>
                    <a:pt x="3541887" y="64273"/>
                  </a:lnTo>
                  <a:lnTo>
                    <a:pt x="3496130" y="54909"/>
                  </a:lnTo>
                  <a:lnTo>
                    <a:pt x="3450116" y="46261"/>
                  </a:lnTo>
                  <a:lnTo>
                    <a:pt x="3403852" y="38332"/>
                  </a:lnTo>
                  <a:lnTo>
                    <a:pt x="3357344" y="31131"/>
                  </a:lnTo>
                  <a:lnTo>
                    <a:pt x="3310598" y="24661"/>
                  </a:lnTo>
                  <a:lnTo>
                    <a:pt x="3263620" y="18930"/>
                  </a:lnTo>
                  <a:lnTo>
                    <a:pt x="3216416" y="13944"/>
                  </a:lnTo>
                  <a:lnTo>
                    <a:pt x="3168992" y="9708"/>
                  </a:lnTo>
                  <a:lnTo>
                    <a:pt x="3121354" y="6229"/>
                  </a:lnTo>
                  <a:lnTo>
                    <a:pt x="3073509" y="3513"/>
                  </a:lnTo>
                  <a:lnTo>
                    <a:pt x="3025461" y="1565"/>
                  </a:lnTo>
                  <a:lnTo>
                    <a:pt x="2977218" y="392"/>
                  </a:lnTo>
                  <a:lnTo>
                    <a:pt x="2928785" y="0"/>
                  </a:lnTo>
                  <a:lnTo>
                    <a:pt x="2880352" y="392"/>
                  </a:lnTo>
                  <a:lnTo>
                    <a:pt x="2832109" y="1565"/>
                  </a:lnTo>
                  <a:lnTo>
                    <a:pt x="2784062" y="3513"/>
                  </a:lnTo>
                  <a:lnTo>
                    <a:pt x="2736216" y="6229"/>
                  </a:lnTo>
                  <a:lnTo>
                    <a:pt x="2688579" y="9708"/>
                  </a:lnTo>
                  <a:lnTo>
                    <a:pt x="2641155" y="13944"/>
                  </a:lnTo>
                  <a:lnTo>
                    <a:pt x="2593952" y="18930"/>
                  </a:lnTo>
                  <a:lnTo>
                    <a:pt x="2546974" y="24661"/>
                  </a:lnTo>
                  <a:lnTo>
                    <a:pt x="2500228" y="31131"/>
                  </a:lnTo>
                  <a:lnTo>
                    <a:pt x="2453721" y="38332"/>
                  </a:lnTo>
                  <a:lnTo>
                    <a:pt x="2407457" y="46261"/>
                  </a:lnTo>
                  <a:lnTo>
                    <a:pt x="2361443" y="54909"/>
                  </a:lnTo>
                  <a:lnTo>
                    <a:pt x="2315686" y="64273"/>
                  </a:lnTo>
                  <a:lnTo>
                    <a:pt x="2270191" y="74344"/>
                  </a:lnTo>
                  <a:lnTo>
                    <a:pt x="2224964" y="85118"/>
                  </a:lnTo>
                  <a:lnTo>
                    <a:pt x="2180011" y="96588"/>
                  </a:lnTo>
                  <a:lnTo>
                    <a:pt x="2135338" y="108748"/>
                  </a:lnTo>
                  <a:lnTo>
                    <a:pt x="2090952" y="121593"/>
                  </a:lnTo>
                  <a:lnTo>
                    <a:pt x="2046858" y="135116"/>
                  </a:lnTo>
                  <a:lnTo>
                    <a:pt x="2003062" y="149311"/>
                  </a:lnTo>
                  <a:lnTo>
                    <a:pt x="1959571" y="164172"/>
                  </a:lnTo>
                  <a:lnTo>
                    <a:pt x="1916390" y="179694"/>
                  </a:lnTo>
                  <a:lnTo>
                    <a:pt x="1873525" y="195869"/>
                  </a:lnTo>
                  <a:lnTo>
                    <a:pt x="1830983" y="212692"/>
                  </a:lnTo>
                  <a:lnTo>
                    <a:pt x="1788769" y="230158"/>
                  </a:lnTo>
                  <a:lnTo>
                    <a:pt x="1746890" y="248260"/>
                  </a:lnTo>
                  <a:lnTo>
                    <a:pt x="1705352" y="266991"/>
                  </a:lnTo>
                  <a:lnTo>
                    <a:pt x="1664160" y="286347"/>
                  </a:lnTo>
                  <a:lnTo>
                    <a:pt x="1623320" y="306320"/>
                  </a:lnTo>
                  <a:lnTo>
                    <a:pt x="1582839" y="326905"/>
                  </a:lnTo>
                  <a:lnTo>
                    <a:pt x="1542723" y="348096"/>
                  </a:lnTo>
                  <a:lnTo>
                    <a:pt x="1502978" y="369887"/>
                  </a:lnTo>
                  <a:lnTo>
                    <a:pt x="1463609" y="392272"/>
                  </a:lnTo>
                  <a:lnTo>
                    <a:pt x="1424623" y="415245"/>
                  </a:lnTo>
                  <a:lnTo>
                    <a:pt x="1386026" y="438799"/>
                  </a:lnTo>
                  <a:lnTo>
                    <a:pt x="1347823" y="462929"/>
                  </a:lnTo>
                  <a:lnTo>
                    <a:pt x="1310022" y="487629"/>
                  </a:lnTo>
                  <a:lnTo>
                    <a:pt x="1272627" y="512892"/>
                  </a:lnTo>
                  <a:lnTo>
                    <a:pt x="1235645" y="538713"/>
                  </a:lnTo>
                  <a:lnTo>
                    <a:pt x="1199082" y="565085"/>
                  </a:lnTo>
                  <a:lnTo>
                    <a:pt x="1162944" y="592003"/>
                  </a:lnTo>
                  <a:lnTo>
                    <a:pt x="1127238" y="619461"/>
                  </a:lnTo>
                  <a:lnTo>
                    <a:pt x="1091968" y="647452"/>
                  </a:lnTo>
                  <a:lnTo>
                    <a:pt x="1057141" y="675971"/>
                  </a:lnTo>
                  <a:lnTo>
                    <a:pt x="1022763" y="705011"/>
                  </a:lnTo>
                  <a:lnTo>
                    <a:pt x="988840" y="734566"/>
                  </a:lnTo>
                  <a:lnTo>
                    <a:pt x="955379" y="764631"/>
                  </a:lnTo>
                  <a:lnTo>
                    <a:pt x="922384" y="795199"/>
                  </a:lnTo>
                  <a:lnTo>
                    <a:pt x="889863" y="826264"/>
                  </a:lnTo>
                  <a:lnTo>
                    <a:pt x="857821" y="857821"/>
                  </a:lnTo>
                  <a:lnTo>
                    <a:pt x="826264" y="889863"/>
                  </a:lnTo>
                  <a:lnTo>
                    <a:pt x="795199" y="922384"/>
                  </a:lnTo>
                  <a:lnTo>
                    <a:pt x="764631" y="955379"/>
                  </a:lnTo>
                  <a:lnTo>
                    <a:pt x="734566" y="988840"/>
                  </a:lnTo>
                  <a:lnTo>
                    <a:pt x="705011" y="1022763"/>
                  </a:lnTo>
                  <a:lnTo>
                    <a:pt x="675971" y="1057141"/>
                  </a:lnTo>
                  <a:lnTo>
                    <a:pt x="647452" y="1091968"/>
                  </a:lnTo>
                  <a:lnTo>
                    <a:pt x="619461" y="1127238"/>
                  </a:lnTo>
                  <a:lnTo>
                    <a:pt x="592003" y="1162944"/>
                  </a:lnTo>
                  <a:lnTo>
                    <a:pt x="565085" y="1199082"/>
                  </a:lnTo>
                  <a:lnTo>
                    <a:pt x="538713" y="1235645"/>
                  </a:lnTo>
                  <a:lnTo>
                    <a:pt x="512892" y="1272627"/>
                  </a:lnTo>
                  <a:lnTo>
                    <a:pt x="487629" y="1310022"/>
                  </a:lnTo>
                  <a:lnTo>
                    <a:pt x="462929" y="1347823"/>
                  </a:lnTo>
                  <a:lnTo>
                    <a:pt x="438799" y="1386026"/>
                  </a:lnTo>
                  <a:lnTo>
                    <a:pt x="415245" y="1424623"/>
                  </a:lnTo>
                  <a:lnTo>
                    <a:pt x="392272" y="1463609"/>
                  </a:lnTo>
                  <a:lnTo>
                    <a:pt x="369887" y="1502978"/>
                  </a:lnTo>
                  <a:lnTo>
                    <a:pt x="348096" y="1542723"/>
                  </a:lnTo>
                  <a:lnTo>
                    <a:pt x="326905" y="1582839"/>
                  </a:lnTo>
                  <a:lnTo>
                    <a:pt x="306320" y="1623320"/>
                  </a:lnTo>
                  <a:lnTo>
                    <a:pt x="286347" y="1664160"/>
                  </a:lnTo>
                  <a:lnTo>
                    <a:pt x="266991" y="1705352"/>
                  </a:lnTo>
                  <a:lnTo>
                    <a:pt x="248260" y="1746890"/>
                  </a:lnTo>
                  <a:lnTo>
                    <a:pt x="230158" y="1788769"/>
                  </a:lnTo>
                  <a:lnTo>
                    <a:pt x="212692" y="1830983"/>
                  </a:lnTo>
                  <a:lnTo>
                    <a:pt x="195869" y="1873525"/>
                  </a:lnTo>
                  <a:lnTo>
                    <a:pt x="179694" y="1916390"/>
                  </a:lnTo>
                  <a:lnTo>
                    <a:pt x="164172" y="1959571"/>
                  </a:lnTo>
                  <a:lnTo>
                    <a:pt x="149311" y="2003062"/>
                  </a:lnTo>
                  <a:lnTo>
                    <a:pt x="135116" y="2046858"/>
                  </a:lnTo>
                  <a:lnTo>
                    <a:pt x="121593" y="2090952"/>
                  </a:lnTo>
                  <a:lnTo>
                    <a:pt x="108748" y="2135338"/>
                  </a:lnTo>
                  <a:lnTo>
                    <a:pt x="96588" y="2180011"/>
                  </a:lnTo>
                  <a:lnTo>
                    <a:pt x="85118" y="2224964"/>
                  </a:lnTo>
                  <a:lnTo>
                    <a:pt x="74344" y="2270191"/>
                  </a:lnTo>
                  <a:lnTo>
                    <a:pt x="64273" y="2315686"/>
                  </a:lnTo>
                  <a:lnTo>
                    <a:pt x="54909" y="2361443"/>
                  </a:lnTo>
                  <a:lnTo>
                    <a:pt x="46261" y="2407457"/>
                  </a:lnTo>
                  <a:lnTo>
                    <a:pt x="38332" y="2453721"/>
                  </a:lnTo>
                  <a:lnTo>
                    <a:pt x="31131" y="2500228"/>
                  </a:lnTo>
                  <a:lnTo>
                    <a:pt x="24661" y="2546974"/>
                  </a:lnTo>
                  <a:lnTo>
                    <a:pt x="18930" y="2593952"/>
                  </a:lnTo>
                  <a:lnTo>
                    <a:pt x="13944" y="2641155"/>
                  </a:lnTo>
                  <a:lnTo>
                    <a:pt x="9708" y="2688579"/>
                  </a:lnTo>
                  <a:lnTo>
                    <a:pt x="6229" y="2736216"/>
                  </a:lnTo>
                  <a:lnTo>
                    <a:pt x="3513" y="2784062"/>
                  </a:lnTo>
                  <a:lnTo>
                    <a:pt x="1565" y="2832109"/>
                  </a:lnTo>
                  <a:lnTo>
                    <a:pt x="392" y="2880352"/>
                  </a:lnTo>
                  <a:lnTo>
                    <a:pt x="0" y="2928785"/>
                  </a:lnTo>
                  <a:lnTo>
                    <a:pt x="392" y="2977218"/>
                  </a:lnTo>
                  <a:lnTo>
                    <a:pt x="1565" y="3025461"/>
                  </a:lnTo>
                  <a:lnTo>
                    <a:pt x="3513" y="3073509"/>
                  </a:lnTo>
                  <a:lnTo>
                    <a:pt x="6229" y="3121354"/>
                  </a:lnTo>
                  <a:lnTo>
                    <a:pt x="9708" y="3168992"/>
                  </a:lnTo>
                  <a:lnTo>
                    <a:pt x="13944" y="3216416"/>
                  </a:lnTo>
                  <a:lnTo>
                    <a:pt x="18930" y="3263620"/>
                  </a:lnTo>
                  <a:lnTo>
                    <a:pt x="24661" y="3310598"/>
                  </a:lnTo>
                  <a:lnTo>
                    <a:pt x="31131" y="3357344"/>
                  </a:lnTo>
                  <a:lnTo>
                    <a:pt x="38332" y="3403852"/>
                  </a:lnTo>
                  <a:lnTo>
                    <a:pt x="46261" y="3450116"/>
                  </a:lnTo>
                  <a:lnTo>
                    <a:pt x="54909" y="3496130"/>
                  </a:lnTo>
                  <a:lnTo>
                    <a:pt x="64273" y="3541887"/>
                  </a:lnTo>
                  <a:lnTo>
                    <a:pt x="74344" y="3587383"/>
                  </a:lnTo>
                  <a:lnTo>
                    <a:pt x="85118" y="3632610"/>
                  </a:lnTo>
                  <a:lnTo>
                    <a:pt x="96588" y="3677563"/>
                  </a:lnTo>
                  <a:lnTo>
                    <a:pt x="108748" y="3722236"/>
                  </a:lnTo>
                  <a:lnTo>
                    <a:pt x="121593" y="3766623"/>
                  </a:lnTo>
                  <a:lnTo>
                    <a:pt x="135116" y="3810717"/>
                  </a:lnTo>
                  <a:lnTo>
                    <a:pt x="149311" y="3854513"/>
                  </a:lnTo>
                  <a:lnTo>
                    <a:pt x="164172" y="3898005"/>
                  </a:lnTo>
                  <a:lnTo>
                    <a:pt x="179694" y="3941186"/>
                  </a:lnTo>
                  <a:lnTo>
                    <a:pt x="195869" y="3984051"/>
                  </a:lnTo>
                  <a:lnTo>
                    <a:pt x="212692" y="4026593"/>
                  </a:lnTo>
                  <a:lnTo>
                    <a:pt x="230158" y="4068807"/>
                  </a:lnTo>
                  <a:lnTo>
                    <a:pt x="248260" y="4110686"/>
                  </a:lnTo>
                  <a:lnTo>
                    <a:pt x="266991" y="4152225"/>
                  </a:lnTo>
                  <a:lnTo>
                    <a:pt x="286347" y="4193417"/>
                  </a:lnTo>
                  <a:lnTo>
                    <a:pt x="306320" y="4234257"/>
                  </a:lnTo>
                  <a:lnTo>
                    <a:pt x="326905" y="4274738"/>
                  </a:lnTo>
                  <a:lnTo>
                    <a:pt x="348096" y="4314854"/>
                  </a:lnTo>
                  <a:lnTo>
                    <a:pt x="369887" y="4354600"/>
                  </a:lnTo>
                  <a:lnTo>
                    <a:pt x="392272" y="4393969"/>
                  </a:lnTo>
                  <a:lnTo>
                    <a:pt x="415245" y="4432955"/>
                  </a:lnTo>
                  <a:lnTo>
                    <a:pt x="438799" y="4471553"/>
                  </a:lnTo>
                  <a:lnTo>
                    <a:pt x="462929" y="4509755"/>
                  </a:lnTo>
                  <a:lnTo>
                    <a:pt x="487629" y="4547557"/>
                  </a:lnTo>
                  <a:lnTo>
                    <a:pt x="512892" y="4584952"/>
                  </a:lnTo>
                  <a:lnTo>
                    <a:pt x="538713" y="4621934"/>
                  </a:lnTo>
                  <a:lnTo>
                    <a:pt x="565085" y="4658497"/>
                  </a:lnTo>
                  <a:lnTo>
                    <a:pt x="592003" y="4694635"/>
                  </a:lnTo>
                  <a:lnTo>
                    <a:pt x="619461" y="4730342"/>
                  </a:lnTo>
                  <a:lnTo>
                    <a:pt x="647452" y="4765612"/>
                  </a:lnTo>
                  <a:lnTo>
                    <a:pt x="675971" y="4800439"/>
                  </a:lnTo>
                  <a:lnTo>
                    <a:pt x="705011" y="4834817"/>
                  </a:lnTo>
                  <a:lnTo>
                    <a:pt x="734566" y="4868740"/>
                  </a:lnTo>
                  <a:lnTo>
                    <a:pt x="741910" y="4876914"/>
                  </a:lnTo>
                </a:path>
              </a:pathLst>
            </a:custGeom>
            <a:ln w="171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5554" rIns="0" bIns="0" rtlCol="0" vert="horz">
            <a:spAutoFit/>
          </a:bodyPr>
          <a:lstStyle/>
          <a:p>
            <a:pPr marL="400812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References/Credits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304800">
              <a:lnSpc>
                <a:spcPct val="116799"/>
              </a:lnSpc>
              <a:spcBef>
                <a:spcPts val="95"/>
              </a:spcBef>
              <a:buChar char="•"/>
              <a:tabLst>
                <a:tab pos="317500" algn="l"/>
              </a:tabLst>
            </a:pPr>
            <a:r>
              <a:rPr dirty="0" spc="80"/>
              <a:t>UCI</a:t>
            </a:r>
            <a:r>
              <a:rPr dirty="0" spc="315"/>
              <a:t> </a:t>
            </a:r>
            <a:r>
              <a:rPr dirty="0" spc="125"/>
              <a:t>Machine</a:t>
            </a:r>
            <a:r>
              <a:rPr dirty="0" spc="315"/>
              <a:t> </a:t>
            </a:r>
            <a:r>
              <a:rPr dirty="0" spc="130"/>
              <a:t>Learning</a:t>
            </a:r>
            <a:r>
              <a:rPr dirty="0" spc="315"/>
              <a:t> </a:t>
            </a:r>
            <a:r>
              <a:rPr dirty="0" spc="120"/>
              <a:t>Repository: </a:t>
            </a:r>
            <a:r>
              <a:rPr dirty="0" spc="135"/>
              <a:t>https://archive.ics.uci.edu/ml/datasets/heart+Disease</a:t>
            </a:r>
          </a:p>
          <a:p>
            <a:pPr marL="317500" indent="-304800">
              <a:lnSpc>
                <a:spcPct val="100000"/>
              </a:lnSpc>
              <a:spcBef>
                <a:spcPts val="675"/>
              </a:spcBef>
              <a:buChar char="•"/>
              <a:tabLst>
                <a:tab pos="317500" algn="l"/>
              </a:tabLst>
            </a:pPr>
            <a:r>
              <a:rPr dirty="0" spc="140"/>
              <a:t>Scikit-</a:t>
            </a:r>
            <a:r>
              <a:rPr dirty="0" spc="114"/>
              <a:t>learn</a:t>
            </a:r>
            <a:r>
              <a:rPr dirty="0" spc="365"/>
              <a:t> </a:t>
            </a:r>
            <a:r>
              <a:rPr dirty="0" spc="135"/>
              <a:t>Documentation:</a:t>
            </a:r>
            <a:r>
              <a:rPr dirty="0" spc="375"/>
              <a:t> </a:t>
            </a:r>
            <a:r>
              <a:rPr dirty="0" spc="145"/>
              <a:t>https://scikit-</a:t>
            </a:r>
            <a:r>
              <a:rPr dirty="0" spc="120"/>
              <a:t>learn.org</a:t>
            </a:r>
          </a:p>
          <a:p>
            <a:pPr marL="317500" indent="-304800">
              <a:lnSpc>
                <a:spcPct val="100000"/>
              </a:lnSpc>
              <a:spcBef>
                <a:spcPts val="675"/>
              </a:spcBef>
              <a:buChar char="•"/>
              <a:tabLst>
                <a:tab pos="317500" algn="l"/>
              </a:tabLst>
            </a:pPr>
            <a:r>
              <a:rPr dirty="0" spc="120"/>
              <a:t>Kaggle</a:t>
            </a:r>
            <a:r>
              <a:rPr dirty="0" spc="305"/>
              <a:t> </a:t>
            </a:r>
            <a:r>
              <a:rPr dirty="0" spc="114"/>
              <a:t>Heart</a:t>
            </a:r>
            <a:r>
              <a:rPr dirty="0" spc="315"/>
              <a:t> </a:t>
            </a:r>
            <a:r>
              <a:rPr dirty="0" spc="120"/>
              <a:t>Disease</a:t>
            </a:r>
            <a:r>
              <a:rPr dirty="0" spc="315"/>
              <a:t> </a:t>
            </a:r>
            <a:r>
              <a:rPr dirty="0" spc="114"/>
              <a:t>Datasets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971617" y="-85725"/>
            <a:ext cx="6402705" cy="5002530"/>
            <a:chOff x="11971617" y="-85725"/>
            <a:chExt cx="6402705" cy="50025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1617" y="0"/>
              <a:ext cx="6316383" cy="491638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318742" y="0"/>
              <a:ext cx="3969385" cy="3768725"/>
            </a:xfrm>
            <a:custGeom>
              <a:avLst/>
              <a:gdLst/>
              <a:ahLst/>
              <a:cxnLst/>
              <a:rect l="l" t="t" r="r" b="b"/>
              <a:pathLst>
                <a:path w="3969384" h="3768725">
                  <a:moveTo>
                    <a:pt x="856913" y="0"/>
                  </a:moveTo>
                  <a:lnTo>
                    <a:pt x="795695" y="46287"/>
                  </a:lnTo>
                  <a:lnTo>
                    <a:pt x="760551" y="74581"/>
                  </a:lnTo>
                  <a:lnTo>
                    <a:pt x="726037" y="103615"/>
                  </a:lnTo>
                  <a:lnTo>
                    <a:pt x="692167" y="133376"/>
                  </a:lnTo>
                  <a:lnTo>
                    <a:pt x="658952" y="163851"/>
                  </a:lnTo>
                  <a:lnTo>
                    <a:pt x="626404" y="195030"/>
                  </a:lnTo>
                  <a:lnTo>
                    <a:pt x="594534" y="226899"/>
                  </a:lnTo>
                  <a:lnTo>
                    <a:pt x="563356" y="259447"/>
                  </a:lnTo>
                  <a:lnTo>
                    <a:pt x="532880" y="292662"/>
                  </a:lnTo>
                  <a:lnTo>
                    <a:pt x="503120" y="326533"/>
                  </a:lnTo>
                  <a:lnTo>
                    <a:pt x="474086" y="361046"/>
                  </a:lnTo>
                  <a:lnTo>
                    <a:pt x="445792" y="396190"/>
                  </a:lnTo>
                  <a:lnTo>
                    <a:pt x="418248" y="431953"/>
                  </a:lnTo>
                  <a:lnTo>
                    <a:pt x="391467" y="468324"/>
                  </a:lnTo>
                  <a:lnTo>
                    <a:pt x="365461" y="505289"/>
                  </a:lnTo>
                  <a:lnTo>
                    <a:pt x="340241" y="542838"/>
                  </a:lnTo>
                  <a:lnTo>
                    <a:pt x="315821" y="580957"/>
                  </a:lnTo>
                  <a:lnTo>
                    <a:pt x="292212" y="619636"/>
                  </a:lnTo>
                  <a:lnTo>
                    <a:pt x="269425" y="658861"/>
                  </a:lnTo>
                  <a:lnTo>
                    <a:pt x="247473" y="698622"/>
                  </a:lnTo>
                  <a:lnTo>
                    <a:pt x="226368" y="738906"/>
                  </a:lnTo>
                  <a:lnTo>
                    <a:pt x="206121" y="779701"/>
                  </a:lnTo>
                  <a:lnTo>
                    <a:pt x="186746" y="820995"/>
                  </a:lnTo>
                  <a:lnTo>
                    <a:pt x="168253" y="862776"/>
                  </a:lnTo>
                  <a:lnTo>
                    <a:pt x="150655" y="905033"/>
                  </a:lnTo>
                  <a:lnTo>
                    <a:pt x="133963" y="947752"/>
                  </a:lnTo>
                  <a:lnTo>
                    <a:pt x="118191" y="990923"/>
                  </a:lnTo>
                  <a:lnTo>
                    <a:pt x="103349" y="1034533"/>
                  </a:lnTo>
                  <a:lnTo>
                    <a:pt x="89450" y="1078570"/>
                  </a:lnTo>
                  <a:lnTo>
                    <a:pt x="76505" y="1123023"/>
                  </a:lnTo>
                  <a:lnTo>
                    <a:pt x="64527" y="1167878"/>
                  </a:lnTo>
                  <a:lnTo>
                    <a:pt x="53528" y="1213125"/>
                  </a:lnTo>
                  <a:lnTo>
                    <a:pt x="43519" y="1258751"/>
                  </a:lnTo>
                  <a:lnTo>
                    <a:pt x="34513" y="1304745"/>
                  </a:lnTo>
                  <a:lnTo>
                    <a:pt x="26522" y="1351094"/>
                  </a:lnTo>
                  <a:lnTo>
                    <a:pt x="19557" y="1397786"/>
                  </a:lnTo>
                  <a:lnTo>
                    <a:pt x="13631" y="1444809"/>
                  </a:lnTo>
                  <a:lnTo>
                    <a:pt x="8756" y="1492152"/>
                  </a:lnTo>
                  <a:lnTo>
                    <a:pt x="4943" y="1539801"/>
                  </a:lnTo>
                  <a:lnTo>
                    <a:pt x="2205" y="1587747"/>
                  </a:lnTo>
                  <a:lnTo>
                    <a:pt x="553" y="1635975"/>
                  </a:lnTo>
                  <a:lnTo>
                    <a:pt x="0" y="1684475"/>
                  </a:lnTo>
                  <a:lnTo>
                    <a:pt x="553" y="1732976"/>
                  </a:lnTo>
                  <a:lnTo>
                    <a:pt x="2205" y="1781205"/>
                  </a:lnTo>
                  <a:lnTo>
                    <a:pt x="4943" y="1829151"/>
                  </a:lnTo>
                  <a:lnTo>
                    <a:pt x="8756" y="1876801"/>
                  </a:lnTo>
                  <a:lnTo>
                    <a:pt x="13631" y="1924144"/>
                  </a:lnTo>
                  <a:lnTo>
                    <a:pt x="19557" y="1971168"/>
                  </a:lnTo>
                  <a:lnTo>
                    <a:pt x="26522" y="2017861"/>
                  </a:lnTo>
                  <a:lnTo>
                    <a:pt x="34513" y="2064210"/>
                  </a:lnTo>
                  <a:lnTo>
                    <a:pt x="43519" y="2110204"/>
                  </a:lnTo>
                  <a:lnTo>
                    <a:pt x="53528" y="2155830"/>
                  </a:lnTo>
                  <a:lnTo>
                    <a:pt x="64527" y="2201078"/>
                  </a:lnTo>
                  <a:lnTo>
                    <a:pt x="76505" y="2245934"/>
                  </a:lnTo>
                  <a:lnTo>
                    <a:pt x="89450" y="2290386"/>
                  </a:lnTo>
                  <a:lnTo>
                    <a:pt x="103349" y="2334424"/>
                  </a:lnTo>
                  <a:lnTo>
                    <a:pt x="118191" y="2378034"/>
                  </a:lnTo>
                  <a:lnTo>
                    <a:pt x="133963" y="2421205"/>
                  </a:lnTo>
                  <a:lnTo>
                    <a:pt x="150655" y="2463925"/>
                  </a:lnTo>
                  <a:lnTo>
                    <a:pt x="168253" y="2506182"/>
                  </a:lnTo>
                  <a:lnTo>
                    <a:pt x="186746" y="2547964"/>
                  </a:lnTo>
                  <a:lnTo>
                    <a:pt x="206121" y="2589258"/>
                  </a:lnTo>
                  <a:lnTo>
                    <a:pt x="226368" y="2630053"/>
                  </a:lnTo>
                  <a:lnTo>
                    <a:pt x="247473" y="2670337"/>
                  </a:lnTo>
                  <a:lnTo>
                    <a:pt x="269425" y="2710098"/>
                  </a:lnTo>
                  <a:lnTo>
                    <a:pt x="292212" y="2749324"/>
                  </a:lnTo>
                  <a:lnTo>
                    <a:pt x="315821" y="2788003"/>
                  </a:lnTo>
                  <a:lnTo>
                    <a:pt x="340241" y="2826123"/>
                  </a:lnTo>
                  <a:lnTo>
                    <a:pt x="365461" y="2863671"/>
                  </a:lnTo>
                  <a:lnTo>
                    <a:pt x="391467" y="2900637"/>
                  </a:lnTo>
                  <a:lnTo>
                    <a:pt x="418248" y="2937007"/>
                  </a:lnTo>
                  <a:lnTo>
                    <a:pt x="445792" y="2972771"/>
                  </a:lnTo>
                  <a:lnTo>
                    <a:pt x="474086" y="3007915"/>
                  </a:lnTo>
                  <a:lnTo>
                    <a:pt x="503120" y="3042429"/>
                  </a:lnTo>
                  <a:lnTo>
                    <a:pt x="532880" y="3076299"/>
                  </a:lnTo>
                  <a:lnTo>
                    <a:pt x="563356" y="3109515"/>
                  </a:lnTo>
                  <a:lnTo>
                    <a:pt x="594534" y="3142063"/>
                  </a:lnTo>
                  <a:lnTo>
                    <a:pt x="626404" y="3173933"/>
                  </a:lnTo>
                  <a:lnTo>
                    <a:pt x="658952" y="3205111"/>
                  </a:lnTo>
                  <a:lnTo>
                    <a:pt x="692167" y="3235587"/>
                  </a:lnTo>
                  <a:lnTo>
                    <a:pt x="726037" y="3265347"/>
                  </a:lnTo>
                  <a:lnTo>
                    <a:pt x="760551" y="3294381"/>
                  </a:lnTo>
                  <a:lnTo>
                    <a:pt x="795695" y="3322676"/>
                  </a:lnTo>
                  <a:lnTo>
                    <a:pt x="831458" y="3350220"/>
                  </a:lnTo>
                  <a:lnTo>
                    <a:pt x="867828" y="3377001"/>
                  </a:lnTo>
                  <a:lnTo>
                    <a:pt x="904794" y="3403007"/>
                  </a:lnTo>
                  <a:lnTo>
                    <a:pt x="942342" y="3428226"/>
                  </a:lnTo>
                  <a:lnTo>
                    <a:pt x="980462" y="3452647"/>
                  </a:lnTo>
                  <a:lnTo>
                    <a:pt x="1019140" y="3476256"/>
                  </a:lnTo>
                  <a:lnTo>
                    <a:pt x="1058366" y="3499043"/>
                  </a:lnTo>
                  <a:lnTo>
                    <a:pt x="1098127" y="3520995"/>
                  </a:lnTo>
                  <a:lnTo>
                    <a:pt x="1138410" y="3542100"/>
                  </a:lnTo>
                  <a:lnTo>
                    <a:pt x="1179205" y="3562347"/>
                  </a:lnTo>
                  <a:lnTo>
                    <a:pt x="1220500" y="3581723"/>
                  </a:lnTo>
                  <a:lnTo>
                    <a:pt x="1262281" y="3600215"/>
                  </a:lnTo>
                  <a:lnTo>
                    <a:pt x="1304537" y="3617814"/>
                  </a:lnTo>
                  <a:lnTo>
                    <a:pt x="1347257" y="3634505"/>
                  </a:lnTo>
                  <a:lnTo>
                    <a:pt x="1390428" y="3650278"/>
                  </a:lnTo>
                  <a:lnTo>
                    <a:pt x="1434038" y="3665120"/>
                  </a:lnTo>
                  <a:lnTo>
                    <a:pt x="1478075" y="3679019"/>
                  </a:lnTo>
                  <a:lnTo>
                    <a:pt x="1522527" y="3691964"/>
                  </a:lnTo>
                  <a:lnTo>
                    <a:pt x="1567383" y="3703941"/>
                  </a:lnTo>
                  <a:lnTo>
                    <a:pt x="1612630" y="3714941"/>
                  </a:lnTo>
                  <a:lnTo>
                    <a:pt x="1658256" y="3724949"/>
                  </a:lnTo>
                  <a:lnTo>
                    <a:pt x="1704250" y="3733955"/>
                  </a:lnTo>
                  <a:lnTo>
                    <a:pt x="1750598" y="3741947"/>
                  </a:lnTo>
                  <a:lnTo>
                    <a:pt x="1797290" y="3748911"/>
                  </a:lnTo>
                  <a:lnTo>
                    <a:pt x="1844314" y="3754837"/>
                  </a:lnTo>
                  <a:lnTo>
                    <a:pt x="1891656" y="3759713"/>
                  </a:lnTo>
                  <a:lnTo>
                    <a:pt x="1939306" y="3763526"/>
                  </a:lnTo>
                  <a:lnTo>
                    <a:pt x="1987252" y="3766264"/>
                  </a:lnTo>
                  <a:lnTo>
                    <a:pt x="2035481" y="3767916"/>
                  </a:lnTo>
                  <a:lnTo>
                    <a:pt x="2083981" y="3768469"/>
                  </a:lnTo>
                  <a:lnTo>
                    <a:pt x="2132481" y="3767916"/>
                  </a:lnTo>
                  <a:lnTo>
                    <a:pt x="2180710" y="3766264"/>
                  </a:lnTo>
                  <a:lnTo>
                    <a:pt x="2228656" y="3763526"/>
                  </a:lnTo>
                  <a:lnTo>
                    <a:pt x="2276307" y="3759713"/>
                  </a:lnTo>
                  <a:lnTo>
                    <a:pt x="2323650" y="3754837"/>
                  </a:lnTo>
                  <a:lnTo>
                    <a:pt x="2370673" y="3748911"/>
                  </a:lnTo>
                  <a:lnTo>
                    <a:pt x="2417366" y="3741947"/>
                  </a:lnTo>
                  <a:lnTo>
                    <a:pt x="2463715" y="3733955"/>
                  </a:lnTo>
                  <a:lnTo>
                    <a:pt x="2509709" y="3724949"/>
                  </a:lnTo>
                  <a:lnTo>
                    <a:pt x="2555335" y="3714941"/>
                  </a:lnTo>
                  <a:lnTo>
                    <a:pt x="2600583" y="3703941"/>
                  </a:lnTo>
                  <a:lnTo>
                    <a:pt x="2645439" y="3691964"/>
                  </a:lnTo>
                  <a:lnTo>
                    <a:pt x="2689892" y="3679019"/>
                  </a:lnTo>
                  <a:lnTo>
                    <a:pt x="2733929" y="3665120"/>
                  </a:lnTo>
                  <a:lnTo>
                    <a:pt x="2777539" y="3650278"/>
                  </a:lnTo>
                  <a:lnTo>
                    <a:pt x="2820711" y="3634505"/>
                  </a:lnTo>
                  <a:lnTo>
                    <a:pt x="2863430" y="3617814"/>
                  </a:lnTo>
                  <a:lnTo>
                    <a:pt x="2905687" y="3600215"/>
                  </a:lnTo>
                  <a:lnTo>
                    <a:pt x="2947469" y="3581723"/>
                  </a:lnTo>
                  <a:lnTo>
                    <a:pt x="2988763" y="3562347"/>
                  </a:lnTo>
                  <a:lnTo>
                    <a:pt x="3029558" y="3542100"/>
                  </a:lnTo>
                  <a:lnTo>
                    <a:pt x="3069843" y="3520995"/>
                  </a:lnTo>
                  <a:lnTo>
                    <a:pt x="3109604" y="3499043"/>
                  </a:lnTo>
                  <a:lnTo>
                    <a:pt x="3148829" y="3476256"/>
                  </a:lnTo>
                  <a:lnTo>
                    <a:pt x="3187508" y="3452647"/>
                  </a:lnTo>
                  <a:lnTo>
                    <a:pt x="3225628" y="3428226"/>
                  </a:lnTo>
                  <a:lnTo>
                    <a:pt x="3263177" y="3403007"/>
                  </a:lnTo>
                  <a:lnTo>
                    <a:pt x="3300142" y="3377001"/>
                  </a:lnTo>
                  <a:lnTo>
                    <a:pt x="3336513" y="3350220"/>
                  </a:lnTo>
                  <a:lnTo>
                    <a:pt x="3372276" y="3322676"/>
                  </a:lnTo>
                  <a:lnTo>
                    <a:pt x="3407421" y="3294381"/>
                  </a:lnTo>
                  <a:lnTo>
                    <a:pt x="3441934" y="3265347"/>
                  </a:lnTo>
                  <a:lnTo>
                    <a:pt x="3475804" y="3235587"/>
                  </a:lnTo>
                  <a:lnTo>
                    <a:pt x="3509020" y="3205111"/>
                  </a:lnTo>
                  <a:lnTo>
                    <a:pt x="3541568" y="3173933"/>
                  </a:lnTo>
                  <a:lnTo>
                    <a:pt x="3573438" y="3142063"/>
                  </a:lnTo>
                  <a:lnTo>
                    <a:pt x="3604616" y="3109515"/>
                  </a:lnTo>
                  <a:lnTo>
                    <a:pt x="3635092" y="3076299"/>
                  </a:lnTo>
                  <a:lnTo>
                    <a:pt x="3664852" y="3042429"/>
                  </a:lnTo>
                  <a:lnTo>
                    <a:pt x="3693886" y="3007915"/>
                  </a:lnTo>
                  <a:lnTo>
                    <a:pt x="3722181" y="2972771"/>
                  </a:lnTo>
                  <a:lnTo>
                    <a:pt x="3749725" y="2937007"/>
                  </a:lnTo>
                  <a:lnTo>
                    <a:pt x="3776506" y="2900637"/>
                  </a:lnTo>
                  <a:lnTo>
                    <a:pt x="3802512" y="2863671"/>
                  </a:lnTo>
                  <a:lnTo>
                    <a:pt x="3827732" y="2826123"/>
                  </a:lnTo>
                  <a:lnTo>
                    <a:pt x="3852152" y="2788003"/>
                  </a:lnTo>
                  <a:lnTo>
                    <a:pt x="3875762" y="2749324"/>
                  </a:lnTo>
                  <a:lnTo>
                    <a:pt x="3898548" y="2710098"/>
                  </a:lnTo>
                  <a:lnTo>
                    <a:pt x="3920500" y="2670337"/>
                  </a:lnTo>
                  <a:lnTo>
                    <a:pt x="3941606" y="2630053"/>
                  </a:lnTo>
                  <a:lnTo>
                    <a:pt x="3961852" y="2589258"/>
                  </a:lnTo>
                  <a:lnTo>
                    <a:pt x="3969257" y="2573475"/>
                  </a:lnTo>
                </a:path>
                <a:path w="3969384" h="3768725">
                  <a:moveTo>
                    <a:pt x="3969257" y="795484"/>
                  </a:moveTo>
                  <a:lnTo>
                    <a:pt x="3941606" y="738906"/>
                  </a:lnTo>
                  <a:lnTo>
                    <a:pt x="3920500" y="698622"/>
                  </a:lnTo>
                  <a:lnTo>
                    <a:pt x="3898548" y="658861"/>
                  </a:lnTo>
                  <a:lnTo>
                    <a:pt x="3875762" y="619636"/>
                  </a:lnTo>
                  <a:lnTo>
                    <a:pt x="3852152" y="580957"/>
                  </a:lnTo>
                  <a:lnTo>
                    <a:pt x="3827732" y="542838"/>
                  </a:lnTo>
                  <a:lnTo>
                    <a:pt x="3802512" y="505289"/>
                  </a:lnTo>
                  <a:lnTo>
                    <a:pt x="3776506" y="468324"/>
                  </a:lnTo>
                  <a:lnTo>
                    <a:pt x="3749725" y="431953"/>
                  </a:lnTo>
                  <a:lnTo>
                    <a:pt x="3722181" y="396190"/>
                  </a:lnTo>
                  <a:lnTo>
                    <a:pt x="3693886" y="361046"/>
                  </a:lnTo>
                  <a:lnTo>
                    <a:pt x="3664852" y="326533"/>
                  </a:lnTo>
                  <a:lnTo>
                    <a:pt x="3635092" y="292662"/>
                  </a:lnTo>
                  <a:lnTo>
                    <a:pt x="3604616" y="259447"/>
                  </a:lnTo>
                  <a:lnTo>
                    <a:pt x="3573438" y="226899"/>
                  </a:lnTo>
                  <a:lnTo>
                    <a:pt x="3541568" y="195030"/>
                  </a:lnTo>
                  <a:lnTo>
                    <a:pt x="3509020" y="163851"/>
                  </a:lnTo>
                  <a:lnTo>
                    <a:pt x="3475804" y="133376"/>
                  </a:lnTo>
                  <a:lnTo>
                    <a:pt x="3441934" y="103615"/>
                  </a:lnTo>
                  <a:lnTo>
                    <a:pt x="3407421" y="74581"/>
                  </a:lnTo>
                  <a:lnTo>
                    <a:pt x="3372276" y="46287"/>
                  </a:lnTo>
                  <a:lnTo>
                    <a:pt x="3336513" y="18743"/>
                  </a:lnTo>
                  <a:lnTo>
                    <a:pt x="3311058" y="0"/>
                  </a:lnTo>
                </a:path>
              </a:pathLst>
            </a:custGeom>
            <a:ln w="1714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-85725" y="6180492"/>
            <a:ext cx="4224655" cy="4192270"/>
            <a:chOff x="-85725" y="6180492"/>
            <a:chExt cx="4224655" cy="419227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66217"/>
              <a:ext cx="4052951" cy="402078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6266217"/>
              <a:ext cx="4053204" cy="4020820"/>
            </a:xfrm>
            <a:custGeom>
              <a:avLst/>
              <a:gdLst/>
              <a:ahLst/>
              <a:cxnLst/>
              <a:rect l="l" t="t" r="r" b="b"/>
              <a:pathLst>
                <a:path w="4053204" h="4020820">
                  <a:moveTo>
                    <a:pt x="0" y="3005225"/>
                  </a:moveTo>
                  <a:lnTo>
                    <a:pt x="26699" y="3061581"/>
                  </a:lnTo>
                  <a:lnTo>
                    <a:pt x="47105" y="3101783"/>
                  </a:lnTo>
                  <a:lnTo>
                    <a:pt x="68334" y="3141489"/>
                  </a:lnTo>
                  <a:lnTo>
                    <a:pt x="90374" y="3180686"/>
                  </a:lnTo>
                  <a:lnTo>
                    <a:pt x="113214" y="3219363"/>
                  </a:lnTo>
                  <a:lnTo>
                    <a:pt x="136844" y="3257510"/>
                  </a:lnTo>
                  <a:lnTo>
                    <a:pt x="161251" y="3295115"/>
                  </a:lnTo>
                  <a:lnTo>
                    <a:pt x="186425" y="3332167"/>
                  </a:lnTo>
                  <a:lnTo>
                    <a:pt x="212354" y="3368655"/>
                  </a:lnTo>
                  <a:lnTo>
                    <a:pt x="239028" y="3404566"/>
                  </a:lnTo>
                  <a:lnTo>
                    <a:pt x="266434" y="3439891"/>
                  </a:lnTo>
                  <a:lnTo>
                    <a:pt x="294562" y="3474618"/>
                  </a:lnTo>
                  <a:lnTo>
                    <a:pt x="323400" y="3508735"/>
                  </a:lnTo>
                  <a:lnTo>
                    <a:pt x="352938" y="3542232"/>
                  </a:lnTo>
                  <a:lnTo>
                    <a:pt x="383163" y="3575097"/>
                  </a:lnTo>
                  <a:lnTo>
                    <a:pt x="414066" y="3607319"/>
                  </a:lnTo>
                  <a:lnTo>
                    <a:pt x="445634" y="3638887"/>
                  </a:lnTo>
                  <a:lnTo>
                    <a:pt x="477856" y="3669789"/>
                  </a:lnTo>
                  <a:lnTo>
                    <a:pt x="510721" y="3700015"/>
                  </a:lnTo>
                  <a:lnTo>
                    <a:pt x="544218" y="3729552"/>
                  </a:lnTo>
                  <a:lnTo>
                    <a:pt x="578335" y="3758391"/>
                  </a:lnTo>
                  <a:lnTo>
                    <a:pt x="613062" y="3786518"/>
                  </a:lnTo>
                  <a:lnTo>
                    <a:pt x="648387" y="3813925"/>
                  </a:lnTo>
                  <a:lnTo>
                    <a:pt x="684299" y="3840598"/>
                  </a:lnTo>
                  <a:lnTo>
                    <a:pt x="720786" y="3866527"/>
                  </a:lnTo>
                  <a:lnTo>
                    <a:pt x="757838" y="3891701"/>
                  </a:lnTo>
                  <a:lnTo>
                    <a:pt x="795443" y="3916108"/>
                  </a:lnTo>
                  <a:lnTo>
                    <a:pt x="833590" y="3939738"/>
                  </a:lnTo>
                  <a:lnTo>
                    <a:pt x="872268" y="3962578"/>
                  </a:lnTo>
                  <a:lnTo>
                    <a:pt x="911465" y="3984618"/>
                  </a:lnTo>
                  <a:lnTo>
                    <a:pt x="951170" y="4005846"/>
                  </a:lnTo>
                  <a:lnTo>
                    <a:pt x="980595" y="4020781"/>
                  </a:lnTo>
                </a:path>
                <a:path w="4053204" h="4020820">
                  <a:moveTo>
                    <a:pt x="2880487" y="4020781"/>
                  </a:moveTo>
                  <a:lnTo>
                    <a:pt x="2949617" y="3984618"/>
                  </a:lnTo>
                  <a:lnTo>
                    <a:pt x="2988814" y="3962578"/>
                  </a:lnTo>
                  <a:lnTo>
                    <a:pt x="3027492" y="3939738"/>
                  </a:lnTo>
                  <a:lnTo>
                    <a:pt x="3065639" y="3916108"/>
                  </a:lnTo>
                  <a:lnTo>
                    <a:pt x="3103244" y="3891701"/>
                  </a:lnTo>
                  <a:lnTo>
                    <a:pt x="3140296" y="3866527"/>
                  </a:lnTo>
                  <a:lnTo>
                    <a:pt x="3176783" y="3840598"/>
                  </a:lnTo>
                  <a:lnTo>
                    <a:pt x="3212695" y="3813925"/>
                  </a:lnTo>
                  <a:lnTo>
                    <a:pt x="3248020" y="3786518"/>
                  </a:lnTo>
                  <a:lnTo>
                    <a:pt x="3282746" y="3758391"/>
                  </a:lnTo>
                  <a:lnTo>
                    <a:pt x="3316864" y="3729552"/>
                  </a:lnTo>
                  <a:lnTo>
                    <a:pt x="3350361" y="3700015"/>
                  </a:lnTo>
                  <a:lnTo>
                    <a:pt x="3383226" y="3669789"/>
                  </a:lnTo>
                  <a:lnTo>
                    <a:pt x="3415448" y="3638887"/>
                  </a:lnTo>
                  <a:lnTo>
                    <a:pt x="3447015" y="3607319"/>
                  </a:lnTo>
                  <a:lnTo>
                    <a:pt x="3477918" y="3575097"/>
                  </a:lnTo>
                  <a:lnTo>
                    <a:pt x="3508143" y="3542232"/>
                  </a:lnTo>
                  <a:lnTo>
                    <a:pt x="3537681" y="3508735"/>
                  </a:lnTo>
                  <a:lnTo>
                    <a:pt x="3566519" y="3474618"/>
                  </a:lnTo>
                  <a:lnTo>
                    <a:pt x="3594647" y="3439891"/>
                  </a:lnTo>
                  <a:lnTo>
                    <a:pt x="3622053" y="3404566"/>
                  </a:lnTo>
                  <a:lnTo>
                    <a:pt x="3648726" y="3368655"/>
                  </a:lnTo>
                  <a:lnTo>
                    <a:pt x="3674656" y="3332167"/>
                  </a:lnTo>
                  <a:lnTo>
                    <a:pt x="3699829" y="3295115"/>
                  </a:lnTo>
                  <a:lnTo>
                    <a:pt x="3724237" y="3257510"/>
                  </a:lnTo>
                  <a:lnTo>
                    <a:pt x="3747866" y="3219363"/>
                  </a:lnTo>
                  <a:lnTo>
                    <a:pt x="3770706" y="3180686"/>
                  </a:lnTo>
                  <a:lnTo>
                    <a:pt x="3792746" y="3141489"/>
                  </a:lnTo>
                  <a:lnTo>
                    <a:pt x="3813975" y="3101783"/>
                  </a:lnTo>
                  <a:lnTo>
                    <a:pt x="3834380" y="3061581"/>
                  </a:lnTo>
                  <a:lnTo>
                    <a:pt x="3853952" y="3020892"/>
                  </a:lnTo>
                  <a:lnTo>
                    <a:pt x="3872679" y="2979730"/>
                  </a:lnTo>
                  <a:lnTo>
                    <a:pt x="3890549" y="2938104"/>
                  </a:lnTo>
                  <a:lnTo>
                    <a:pt x="3907551" y="2896025"/>
                  </a:lnTo>
                  <a:lnTo>
                    <a:pt x="3923675" y="2853506"/>
                  </a:lnTo>
                  <a:lnTo>
                    <a:pt x="3938908" y="2810558"/>
                  </a:lnTo>
                  <a:lnTo>
                    <a:pt x="3953240" y="2767191"/>
                  </a:lnTo>
                  <a:lnTo>
                    <a:pt x="3966659" y="2723416"/>
                  </a:lnTo>
                  <a:lnTo>
                    <a:pt x="3979154" y="2679246"/>
                  </a:lnTo>
                  <a:lnTo>
                    <a:pt x="3990715" y="2634691"/>
                  </a:lnTo>
                  <a:lnTo>
                    <a:pt x="4001329" y="2589763"/>
                  </a:lnTo>
                  <a:lnTo>
                    <a:pt x="4010985" y="2544473"/>
                  </a:lnTo>
                  <a:lnTo>
                    <a:pt x="4019673" y="2498831"/>
                  </a:lnTo>
                  <a:lnTo>
                    <a:pt x="4027381" y="2452850"/>
                  </a:lnTo>
                  <a:lnTo>
                    <a:pt x="4034097" y="2406540"/>
                  </a:lnTo>
                  <a:lnTo>
                    <a:pt x="4039811" y="2359913"/>
                  </a:lnTo>
                  <a:lnTo>
                    <a:pt x="4044511" y="2312980"/>
                  </a:lnTo>
                  <a:lnTo>
                    <a:pt x="4048187" y="2265752"/>
                  </a:lnTo>
                  <a:lnTo>
                    <a:pt x="4050826" y="2218240"/>
                  </a:lnTo>
                  <a:lnTo>
                    <a:pt x="4052417" y="2170456"/>
                  </a:lnTo>
                  <a:lnTo>
                    <a:pt x="4052951" y="2122411"/>
                  </a:lnTo>
                  <a:lnTo>
                    <a:pt x="4052417" y="2074366"/>
                  </a:lnTo>
                  <a:lnTo>
                    <a:pt x="4050826" y="2026583"/>
                  </a:lnTo>
                  <a:lnTo>
                    <a:pt x="4048187" y="1979071"/>
                  </a:lnTo>
                  <a:lnTo>
                    <a:pt x="4044511" y="1931844"/>
                  </a:lnTo>
                  <a:lnTo>
                    <a:pt x="4039811" y="1884911"/>
                  </a:lnTo>
                  <a:lnTo>
                    <a:pt x="4034097" y="1838284"/>
                  </a:lnTo>
                  <a:lnTo>
                    <a:pt x="4027381" y="1791975"/>
                  </a:lnTo>
                  <a:lnTo>
                    <a:pt x="4019673" y="1745994"/>
                  </a:lnTo>
                  <a:lnTo>
                    <a:pt x="4010985" y="1700353"/>
                  </a:lnTo>
                  <a:lnTo>
                    <a:pt x="4001329" y="1655062"/>
                  </a:lnTo>
                  <a:lnTo>
                    <a:pt x="3990715" y="1610134"/>
                  </a:lnTo>
                  <a:lnTo>
                    <a:pt x="3979154" y="1565580"/>
                  </a:lnTo>
                  <a:lnTo>
                    <a:pt x="3966659" y="1521410"/>
                  </a:lnTo>
                  <a:lnTo>
                    <a:pt x="3953240" y="1477636"/>
                  </a:lnTo>
                  <a:lnTo>
                    <a:pt x="3938908" y="1434269"/>
                  </a:lnTo>
                  <a:lnTo>
                    <a:pt x="3923675" y="1391320"/>
                  </a:lnTo>
                  <a:lnTo>
                    <a:pt x="3907551" y="1348801"/>
                  </a:lnTo>
                  <a:lnTo>
                    <a:pt x="3890549" y="1306723"/>
                  </a:lnTo>
                  <a:lnTo>
                    <a:pt x="3872679" y="1265097"/>
                  </a:lnTo>
                  <a:lnTo>
                    <a:pt x="3853952" y="1223935"/>
                  </a:lnTo>
                  <a:lnTo>
                    <a:pt x="3834380" y="1183246"/>
                  </a:lnTo>
                  <a:lnTo>
                    <a:pt x="3813975" y="1143044"/>
                  </a:lnTo>
                  <a:lnTo>
                    <a:pt x="3792746" y="1103339"/>
                  </a:lnTo>
                  <a:lnTo>
                    <a:pt x="3770706" y="1064142"/>
                  </a:lnTo>
                  <a:lnTo>
                    <a:pt x="3747866" y="1025464"/>
                  </a:lnTo>
                  <a:lnTo>
                    <a:pt x="3724237" y="987317"/>
                  </a:lnTo>
                  <a:lnTo>
                    <a:pt x="3699829" y="949712"/>
                  </a:lnTo>
                  <a:lnTo>
                    <a:pt x="3674656" y="912660"/>
                  </a:lnTo>
                  <a:lnTo>
                    <a:pt x="3648726" y="876173"/>
                  </a:lnTo>
                  <a:lnTo>
                    <a:pt x="3622053" y="840261"/>
                  </a:lnTo>
                  <a:lnTo>
                    <a:pt x="3594647" y="804936"/>
                  </a:lnTo>
                  <a:lnTo>
                    <a:pt x="3566519" y="770209"/>
                  </a:lnTo>
                  <a:lnTo>
                    <a:pt x="3537681" y="736091"/>
                  </a:lnTo>
                  <a:lnTo>
                    <a:pt x="3508143" y="702594"/>
                  </a:lnTo>
                  <a:lnTo>
                    <a:pt x="3477918" y="669729"/>
                  </a:lnTo>
                  <a:lnTo>
                    <a:pt x="3447015" y="637507"/>
                  </a:lnTo>
                  <a:lnTo>
                    <a:pt x="3415448" y="605939"/>
                  </a:lnTo>
                  <a:lnTo>
                    <a:pt x="3383226" y="575037"/>
                  </a:lnTo>
                  <a:lnTo>
                    <a:pt x="3350361" y="544811"/>
                  </a:lnTo>
                  <a:lnTo>
                    <a:pt x="3316864" y="515274"/>
                  </a:lnTo>
                  <a:lnTo>
                    <a:pt x="3282746" y="486435"/>
                  </a:lnTo>
                  <a:lnTo>
                    <a:pt x="3248020" y="458307"/>
                  </a:lnTo>
                  <a:lnTo>
                    <a:pt x="3212695" y="430901"/>
                  </a:lnTo>
                  <a:lnTo>
                    <a:pt x="3176783" y="404227"/>
                  </a:lnTo>
                  <a:lnTo>
                    <a:pt x="3140296" y="378298"/>
                  </a:lnTo>
                  <a:lnTo>
                    <a:pt x="3103244" y="353124"/>
                  </a:lnTo>
                  <a:lnTo>
                    <a:pt x="3065639" y="328717"/>
                  </a:lnTo>
                  <a:lnTo>
                    <a:pt x="3027492" y="305087"/>
                  </a:lnTo>
                  <a:lnTo>
                    <a:pt x="2988814" y="282247"/>
                  </a:lnTo>
                  <a:lnTo>
                    <a:pt x="2949617" y="260206"/>
                  </a:lnTo>
                  <a:lnTo>
                    <a:pt x="2909912" y="238978"/>
                  </a:lnTo>
                  <a:lnTo>
                    <a:pt x="2869709" y="218572"/>
                  </a:lnTo>
                  <a:lnTo>
                    <a:pt x="2829021" y="199000"/>
                  </a:lnTo>
                  <a:lnTo>
                    <a:pt x="2787858" y="180273"/>
                  </a:lnTo>
                  <a:lnTo>
                    <a:pt x="2746232" y="162403"/>
                  </a:lnTo>
                  <a:lnTo>
                    <a:pt x="2704154" y="145400"/>
                  </a:lnTo>
                  <a:lnTo>
                    <a:pt x="2661635" y="129277"/>
                  </a:lnTo>
                  <a:lnTo>
                    <a:pt x="2618686" y="114043"/>
                  </a:lnTo>
                  <a:lnTo>
                    <a:pt x="2575319" y="99711"/>
                  </a:lnTo>
                  <a:lnTo>
                    <a:pt x="2531545" y="86292"/>
                  </a:lnTo>
                  <a:lnTo>
                    <a:pt x="2487375" y="73796"/>
                  </a:lnTo>
                  <a:lnTo>
                    <a:pt x="2442820" y="62236"/>
                  </a:lnTo>
                  <a:lnTo>
                    <a:pt x="2397892" y="51622"/>
                  </a:lnTo>
                  <a:lnTo>
                    <a:pt x="2352601" y="41965"/>
                  </a:lnTo>
                  <a:lnTo>
                    <a:pt x="2306959" y="33277"/>
                  </a:lnTo>
                  <a:lnTo>
                    <a:pt x="2260978" y="25570"/>
                  </a:lnTo>
                  <a:lnTo>
                    <a:pt x="2214668" y="18853"/>
                  </a:lnTo>
                  <a:lnTo>
                    <a:pt x="2168041" y="13139"/>
                  </a:lnTo>
                  <a:lnTo>
                    <a:pt x="2121108" y="8439"/>
                  </a:lnTo>
                  <a:lnTo>
                    <a:pt x="2073880" y="4763"/>
                  </a:lnTo>
                  <a:lnTo>
                    <a:pt x="2026368" y="2124"/>
                  </a:lnTo>
                  <a:lnTo>
                    <a:pt x="1978584" y="533"/>
                  </a:lnTo>
                  <a:lnTo>
                    <a:pt x="1930539" y="0"/>
                  </a:lnTo>
                  <a:lnTo>
                    <a:pt x="1882494" y="533"/>
                  </a:lnTo>
                  <a:lnTo>
                    <a:pt x="1834711" y="2124"/>
                  </a:lnTo>
                  <a:lnTo>
                    <a:pt x="1787199" y="4763"/>
                  </a:lnTo>
                  <a:lnTo>
                    <a:pt x="1739971" y="8439"/>
                  </a:lnTo>
                  <a:lnTo>
                    <a:pt x="1693039" y="13139"/>
                  </a:lnTo>
                  <a:lnTo>
                    <a:pt x="1646412" y="18853"/>
                  </a:lnTo>
                  <a:lnTo>
                    <a:pt x="1600102" y="25570"/>
                  </a:lnTo>
                  <a:lnTo>
                    <a:pt x="1554121" y="33277"/>
                  </a:lnTo>
                  <a:lnTo>
                    <a:pt x="1508480" y="41965"/>
                  </a:lnTo>
                  <a:lnTo>
                    <a:pt x="1463189" y="51622"/>
                  </a:lnTo>
                  <a:lnTo>
                    <a:pt x="1418261" y="62236"/>
                  </a:lnTo>
                  <a:lnTo>
                    <a:pt x="1373706" y="73796"/>
                  </a:lnTo>
                  <a:lnTo>
                    <a:pt x="1329536" y="86292"/>
                  </a:lnTo>
                  <a:lnTo>
                    <a:pt x="1285762" y="99711"/>
                  </a:lnTo>
                  <a:lnTo>
                    <a:pt x="1242395" y="114043"/>
                  </a:lnTo>
                  <a:lnTo>
                    <a:pt x="1199447" y="129277"/>
                  </a:lnTo>
                  <a:lnTo>
                    <a:pt x="1156928" y="145400"/>
                  </a:lnTo>
                  <a:lnTo>
                    <a:pt x="1114850" y="162403"/>
                  </a:lnTo>
                  <a:lnTo>
                    <a:pt x="1073224" y="180273"/>
                  </a:lnTo>
                  <a:lnTo>
                    <a:pt x="1032061" y="199000"/>
                  </a:lnTo>
                  <a:lnTo>
                    <a:pt x="991373" y="218572"/>
                  </a:lnTo>
                  <a:lnTo>
                    <a:pt x="951170" y="238978"/>
                  </a:lnTo>
                  <a:lnTo>
                    <a:pt x="911465" y="260206"/>
                  </a:lnTo>
                  <a:lnTo>
                    <a:pt x="872268" y="282247"/>
                  </a:lnTo>
                  <a:lnTo>
                    <a:pt x="833590" y="305087"/>
                  </a:lnTo>
                  <a:lnTo>
                    <a:pt x="795443" y="328717"/>
                  </a:lnTo>
                  <a:lnTo>
                    <a:pt x="757838" y="353124"/>
                  </a:lnTo>
                  <a:lnTo>
                    <a:pt x="720786" y="378298"/>
                  </a:lnTo>
                  <a:lnTo>
                    <a:pt x="684299" y="404227"/>
                  </a:lnTo>
                  <a:lnTo>
                    <a:pt x="648387" y="430901"/>
                  </a:lnTo>
                  <a:lnTo>
                    <a:pt x="613062" y="458307"/>
                  </a:lnTo>
                  <a:lnTo>
                    <a:pt x="578335" y="486435"/>
                  </a:lnTo>
                  <a:lnTo>
                    <a:pt x="544218" y="515274"/>
                  </a:lnTo>
                  <a:lnTo>
                    <a:pt x="510721" y="544811"/>
                  </a:lnTo>
                  <a:lnTo>
                    <a:pt x="477856" y="575037"/>
                  </a:lnTo>
                  <a:lnTo>
                    <a:pt x="445634" y="605939"/>
                  </a:lnTo>
                  <a:lnTo>
                    <a:pt x="414066" y="637507"/>
                  </a:lnTo>
                  <a:lnTo>
                    <a:pt x="383163" y="669729"/>
                  </a:lnTo>
                  <a:lnTo>
                    <a:pt x="352938" y="702594"/>
                  </a:lnTo>
                  <a:lnTo>
                    <a:pt x="323400" y="736091"/>
                  </a:lnTo>
                  <a:lnTo>
                    <a:pt x="294562" y="770209"/>
                  </a:lnTo>
                  <a:lnTo>
                    <a:pt x="266434" y="804936"/>
                  </a:lnTo>
                  <a:lnTo>
                    <a:pt x="239028" y="840261"/>
                  </a:lnTo>
                  <a:lnTo>
                    <a:pt x="212354" y="876173"/>
                  </a:lnTo>
                  <a:lnTo>
                    <a:pt x="186425" y="912660"/>
                  </a:lnTo>
                  <a:lnTo>
                    <a:pt x="161251" y="949712"/>
                  </a:lnTo>
                  <a:lnTo>
                    <a:pt x="136844" y="987317"/>
                  </a:lnTo>
                  <a:lnTo>
                    <a:pt x="113214" y="1025464"/>
                  </a:lnTo>
                  <a:lnTo>
                    <a:pt x="90374" y="1064142"/>
                  </a:lnTo>
                  <a:lnTo>
                    <a:pt x="68334" y="1103339"/>
                  </a:lnTo>
                  <a:lnTo>
                    <a:pt x="47105" y="1143044"/>
                  </a:lnTo>
                  <a:lnTo>
                    <a:pt x="26699" y="1183246"/>
                  </a:lnTo>
                  <a:lnTo>
                    <a:pt x="7127" y="1223935"/>
                  </a:lnTo>
                  <a:lnTo>
                    <a:pt x="0" y="1239602"/>
                  </a:lnTo>
                </a:path>
              </a:pathLst>
            </a:custGeom>
            <a:ln w="171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55872" y="3725633"/>
            <a:ext cx="9827895" cy="2326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2520" algn="l"/>
              </a:tabLst>
            </a:pPr>
            <a:r>
              <a:rPr dirty="0" sz="15100" spc="-10">
                <a:solidFill>
                  <a:srgbClr val="1FC0DC"/>
                </a:solidFill>
              </a:rPr>
              <a:t>Thank</a:t>
            </a:r>
            <a:r>
              <a:rPr dirty="0" sz="15100">
                <a:solidFill>
                  <a:srgbClr val="1FC0DC"/>
                </a:solidFill>
              </a:rPr>
              <a:t>	</a:t>
            </a:r>
            <a:r>
              <a:rPr dirty="0" sz="15100" spc="-25">
                <a:solidFill>
                  <a:srgbClr val="1FC0DC"/>
                </a:solidFill>
              </a:rPr>
              <a:t>You</a:t>
            </a:r>
            <a:endParaRPr sz="15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450797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046163" y="5013261"/>
            <a:ext cx="8590280" cy="1153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33520" algn="l"/>
              </a:tabLst>
            </a:pPr>
            <a:r>
              <a:rPr dirty="0" sz="7400" spc="-10" b="1">
                <a:latin typeface="Arial"/>
                <a:cs typeface="Arial"/>
              </a:rPr>
              <a:t>Problem</a:t>
            </a:r>
            <a:r>
              <a:rPr dirty="0" sz="7400" b="1">
                <a:latin typeface="Arial"/>
                <a:cs typeface="Arial"/>
              </a:rPr>
              <a:t>	</a:t>
            </a:r>
            <a:r>
              <a:rPr dirty="0" sz="7400" spc="-10" b="1">
                <a:latin typeface="Arial"/>
                <a:cs typeface="Arial"/>
              </a:rPr>
              <a:t>Statement</a:t>
            </a:r>
            <a:endParaRPr sz="7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20065" y="6699960"/>
            <a:ext cx="13818869" cy="1234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dirty="0" sz="3400">
                <a:latin typeface="Arial"/>
                <a:cs typeface="Arial"/>
              </a:rPr>
              <a:t>Develop</a:t>
            </a:r>
            <a:r>
              <a:rPr dirty="0" sz="3400" spc="-3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a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classification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model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to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detect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heart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disease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based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on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 spc="-10">
                <a:latin typeface="Arial"/>
                <a:cs typeface="Arial"/>
              </a:rPr>
              <a:t>medical </a:t>
            </a:r>
            <a:r>
              <a:rPr dirty="0" sz="3400">
                <a:latin typeface="Arial"/>
                <a:cs typeface="Arial"/>
              </a:rPr>
              <a:t>parameters.</a:t>
            </a:r>
            <a:r>
              <a:rPr dirty="0" sz="3400" spc="-6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Visualize</a:t>
            </a:r>
            <a:r>
              <a:rPr dirty="0" sz="3400" spc="-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data</a:t>
            </a:r>
            <a:r>
              <a:rPr dirty="0" sz="3400" spc="-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and</a:t>
            </a:r>
            <a:r>
              <a:rPr dirty="0" sz="3400" spc="-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model</a:t>
            </a:r>
            <a:r>
              <a:rPr dirty="0" sz="3400" spc="-60">
                <a:latin typeface="Arial"/>
                <a:cs typeface="Arial"/>
              </a:rPr>
              <a:t> </a:t>
            </a:r>
            <a:r>
              <a:rPr dirty="0" sz="3400" spc="-10">
                <a:latin typeface="Arial"/>
                <a:cs typeface="Arial"/>
              </a:rPr>
              <a:t>predictions.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26777" y="6233188"/>
            <a:ext cx="2961222" cy="405381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140" y="8202586"/>
            <a:ext cx="1773123" cy="17731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545056" y="6055842"/>
            <a:ext cx="4829175" cy="4317365"/>
            <a:chOff x="13545056" y="6055842"/>
            <a:chExt cx="4829175" cy="43173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30781" y="6141567"/>
              <a:ext cx="4657217" cy="41454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630781" y="6141567"/>
              <a:ext cx="4657725" cy="4145915"/>
            </a:xfrm>
            <a:custGeom>
              <a:avLst/>
              <a:gdLst/>
              <a:ahLst/>
              <a:cxnLst/>
              <a:rect l="l" t="t" r="r" b="b"/>
              <a:pathLst>
                <a:path w="4657725" h="4145915">
                  <a:moveTo>
                    <a:pt x="4464402" y="4145432"/>
                  </a:moveTo>
                  <a:lnTo>
                    <a:pt x="4492874" y="4110775"/>
                  </a:lnTo>
                  <a:lnTo>
                    <a:pt x="4520914" y="4075379"/>
                  </a:lnTo>
                  <a:lnTo>
                    <a:pt x="4548330" y="4039474"/>
                  </a:lnTo>
                  <a:lnTo>
                    <a:pt x="4575115" y="4003070"/>
                  </a:lnTo>
                  <a:lnTo>
                    <a:pt x="4601261" y="3966173"/>
                  </a:lnTo>
                  <a:lnTo>
                    <a:pt x="4626759" y="3928791"/>
                  </a:lnTo>
                  <a:lnTo>
                    <a:pt x="4651602" y="3890934"/>
                  </a:lnTo>
                  <a:lnTo>
                    <a:pt x="4657217" y="3882034"/>
                  </a:lnTo>
                </a:path>
                <a:path w="4657725" h="4145915">
                  <a:moveTo>
                    <a:pt x="4657217" y="1169796"/>
                  </a:moveTo>
                  <a:lnTo>
                    <a:pt x="4626759" y="1123039"/>
                  </a:lnTo>
                  <a:lnTo>
                    <a:pt x="4601261" y="1085658"/>
                  </a:lnTo>
                  <a:lnTo>
                    <a:pt x="4575115" y="1048761"/>
                  </a:lnTo>
                  <a:lnTo>
                    <a:pt x="4548330" y="1012356"/>
                  </a:lnTo>
                  <a:lnTo>
                    <a:pt x="4520914" y="976452"/>
                  </a:lnTo>
                  <a:lnTo>
                    <a:pt x="4492874" y="941056"/>
                  </a:lnTo>
                  <a:lnTo>
                    <a:pt x="4464220" y="906177"/>
                  </a:lnTo>
                  <a:lnTo>
                    <a:pt x="4434959" y="871823"/>
                  </a:lnTo>
                  <a:lnTo>
                    <a:pt x="4405099" y="838002"/>
                  </a:lnTo>
                  <a:lnTo>
                    <a:pt x="4374649" y="804723"/>
                  </a:lnTo>
                  <a:lnTo>
                    <a:pt x="4343616" y="771993"/>
                  </a:lnTo>
                  <a:lnTo>
                    <a:pt x="4312010" y="739821"/>
                  </a:lnTo>
                  <a:lnTo>
                    <a:pt x="4279838" y="708214"/>
                  </a:lnTo>
                  <a:lnTo>
                    <a:pt x="4247108" y="677182"/>
                  </a:lnTo>
                  <a:lnTo>
                    <a:pt x="4213828" y="646732"/>
                  </a:lnTo>
                  <a:lnTo>
                    <a:pt x="4180007" y="616872"/>
                  </a:lnTo>
                  <a:lnTo>
                    <a:pt x="4145653" y="587611"/>
                  </a:lnTo>
                  <a:lnTo>
                    <a:pt x="4110775" y="558956"/>
                  </a:lnTo>
                  <a:lnTo>
                    <a:pt x="4075379" y="530917"/>
                  </a:lnTo>
                  <a:lnTo>
                    <a:pt x="4039474" y="503500"/>
                  </a:lnTo>
                  <a:lnTo>
                    <a:pt x="4003070" y="476715"/>
                  </a:lnTo>
                  <a:lnTo>
                    <a:pt x="3966173" y="450569"/>
                  </a:lnTo>
                  <a:lnTo>
                    <a:pt x="3928791" y="425071"/>
                  </a:lnTo>
                  <a:lnTo>
                    <a:pt x="3890934" y="400229"/>
                  </a:lnTo>
                  <a:lnTo>
                    <a:pt x="3852609" y="376050"/>
                  </a:lnTo>
                  <a:lnTo>
                    <a:pt x="3813825" y="352544"/>
                  </a:lnTo>
                  <a:lnTo>
                    <a:pt x="3774589" y="329718"/>
                  </a:lnTo>
                  <a:lnTo>
                    <a:pt x="3734910" y="307581"/>
                  </a:lnTo>
                  <a:lnTo>
                    <a:pt x="3694796" y="286140"/>
                  </a:lnTo>
                  <a:lnTo>
                    <a:pt x="3654255" y="265404"/>
                  </a:lnTo>
                  <a:lnTo>
                    <a:pt x="3613296" y="245381"/>
                  </a:lnTo>
                  <a:lnTo>
                    <a:pt x="3571925" y="226080"/>
                  </a:lnTo>
                  <a:lnTo>
                    <a:pt x="3530153" y="207508"/>
                  </a:lnTo>
                  <a:lnTo>
                    <a:pt x="3487986" y="189673"/>
                  </a:lnTo>
                  <a:lnTo>
                    <a:pt x="3445434" y="172584"/>
                  </a:lnTo>
                  <a:lnTo>
                    <a:pt x="3402503" y="156249"/>
                  </a:lnTo>
                  <a:lnTo>
                    <a:pt x="3359203" y="140676"/>
                  </a:lnTo>
                  <a:lnTo>
                    <a:pt x="3315542" y="125873"/>
                  </a:lnTo>
                  <a:lnTo>
                    <a:pt x="3271527" y="111849"/>
                  </a:lnTo>
                  <a:lnTo>
                    <a:pt x="3227167" y="98611"/>
                  </a:lnTo>
                  <a:lnTo>
                    <a:pt x="3182470" y="86168"/>
                  </a:lnTo>
                  <a:lnTo>
                    <a:pt x="3137445" y="74528"/>
                  </a:lnTo>
                  <a:lnTo>
                    <a:pt x="3092098" y="63700"/>
                  </a:lnTo>
                  <a:lnTo>
                    <a:pt x="3046440" y="53690"/>
                  </a:lnTo>
                  <a:lnTo>
                    <a:pt x="3000477" y="44508"/>
                  </a:lnTo>
                  <a:lnTo>
                    <a:pt x="2954218" y="36162"/>
                  </a:lnTo>
                  <a:lnTo>
                    <a:pt x="2907671" y="28660"/>
                  </a:lnTo>
                  <a:lnTo>
                    <a:pt x="2860845" y="22009"/>
                  </a:lnTo>
                  <a:lnTo>
                    <a:pt x="2813747" y="16219"/>
                  </a:lnTo>
                  <a:lnTo>
                    <a:pt x="2766386" y="11297"/>
                  </a:lnTo>
                  <a:lnTo>
                    <a:pt x="2718769" y="7252"/>
                  </a:lnTo>
                  <a:lnTo>
                    <a:pt x="2670906" y="4091"/>
                  </a:lnTo>
                  <a:lnTo>
                    <a:pt x="2622803" y="1823"/>
                  </a:lnTo>
                  <a:lnTo>
                    <a:pt x="2574471" y="457"/>
                  </a:lnTo>
                  <a:lnTo>
                    <a:pt x="2525915" y="0"/>
                  </a:lnTo>
                  <a:lnTo>
                    <a:pt x="2477360" y="457"/>
                  </a:lnTo>
                  <a:lnTo>
                    <a:pt x="2429027" y="1823"/>
                  </a:lnTo>
                  <a:lnTo>
                    <a:pt x="2380925" y="4091"/>
                  </a:lnTo>
                  <a:lnTo>
                    <a:pt x="2333062" y="7252"/>
                  </a:lnTo>
                  <a:lnTo>
                    <a:pt x="2285445" y="11297"/>
                  </a:lnTo>
                  <a:lnTo>
                    <a:pt x="2238084" y="16219"/>
                  </a:lnTo>
                  <a:lnTo>
                    <a:pt x="2190986" y="22009"/>
                  </a:lnTo>
                  <a:lnTo>
                    <a:pt x="2144160" y="28660"/>
                  </a:lnTo>
                  <a:lnTo>
                    <a:pt x="2097613" y="36162"/>
                  </a:lnTo>
                  <a:lnTo>
                    <a:pt x="2051354" y="44508"/>
                  </a:lnTo>
                  <a:lnTo>
                    <a:pt x="2005392" y="53690"/>
                  </a:lnTo>
                  <a:lnTo>
                    <a:pt x="1959733" y="63700"/>
                  </a:lnTo>
                  <a:lnTo>
                    <a:pt x="1914387" y="74528"/>
                  </a:lnTo>
                  <a:lnTo>
                    <a:pt x="1869362" y="86168"/>
                  </a:lnTo>
                  <a:lnTo>
                    <a:pt x="1824665" y="98611"/>
                  </a:lnTo>
                  <a:lnTo>
                    <a:pt x="1780305" y="111849"/>
                  </a:lnTo>
                  <a:lnTo>
                    <a:pt x="1736290" y="125873"/>
                  </a:lnTo>
                  <a:lnTo>
                    <a:pt x="1692629" y="140676"/>
                  </a:lnTo>
                  <a:lnTo>
                    <a:pt x="1649329" y="156249"/>
                  </a:lnTo>
                  <a:lnTo>
                    <a:pt x="1606398" y="172584"/>
                  </a:lnTo>
                  <a:lnTo>
                    <a:pt x="1563846" y="189673"/>
                  </a:lnTo>
                  <a:lnTo>
                    <a:pt x="1521679" y="207508"/>
                  </a:lnTo>
                  <a:lnTo>
                    <a:pt x="1479907" y="226080"/>
                  </a:lnTo>
                  <a:lnTo>
                    <a:pt x="1438536" y="245381"/>
                  </a:lnTo>
                  <a:lnTo>
                    <a:pt x="1397577" y="265404"/>
                  </a:lnTo>
                  <a:lnTo>
                    <a:pt x="1357036" y="286140"/>
                  </a:lnTo>
                  <a:lnTo>
                    <a:pt x="1316922" y="307581"/>
                  </a:lnTo>
                  <a:lnTo>
                    <a:pt x="1277243" y="329718"/>
                  </a:lnTo>
                  <a:lnTo>
                    <a:pt x="1238007" y="352544"/>
                  </a:lnTo>
                  <a:lnTo>
                    <a:pt x="1199223" y="376050"/>
                  </a:lnTo>
                  <a:lnTo>
                    <a:pt x="1160898" y="400229"/>
                  </a:lnTo>
                  <a:lnTo>
                    <a:pt x="1123041" y="425071"/>
                  </a:lnTo>
                  <a:lnTo>
                    <a:pt x="1085659" y="450569"/>
                  </a:lnTo>
                  <a:lnTo>
                    <a:pt x="1048762" y="476715"/>
                  </a:lnTo>
                  <a:lnTo>
                    <a:pt x="1012358" y="503500"/>
                  </a:lnTo>
                  <a:lnTo>
                    <a:pt x="976453" y="530917"/>
                  </a:lnTo>
                  <a:lnTo>
                    <a:pt x="941057" y="558956"/>
                  </a:lnTo>
                  <a:lnTo>
                    <a:pt x="906179" y="587611"/>
                  </a:lnTo>
                  <a:lnTo>
                    <a:pt x="871825" y="616872"/>
                  </a:lnTo>
                  <a:lnTo>
                    <a:pt x="838004" y="646732"/>
                  </a:lnTo>
                  <a:lnTo>
                    <a:pt x="804724" y="677182"/>
                  </a:lnTo>
                  <a:lnTo>
                    <a:pt x="771994" y="708214"/>
                  </a:lnTo>
                  <a:lnTo>
                    <a:pt x="739822" y="739821"/>
                  </a:lnTo>
                  <a:lnTo>
                    <a:pt x="708216" y="771993"/>
                  </a:lnTo>
                  <a:lnTo>
                    <a:pt x="677183" y="804723"/>
                  </a:lnTo>
                  <a:lnTo>
                    <a:pt x="646733" y="838002"/>
                  </a:lnTo>
                  <a:lnTo>
                    <a:pt x="616873" y="871823"/>
                  </a:lnTo>
                  <a:lnTo>
                    <a:pt x="587612" y="906177"/>
                  </a:lnTo>
                  <a:lnTo>
                    <a:pt x="558957" y="941056"/>
                  </a:lnTo>
                  <a:lnTo>
                    <a:pt x="530918" y="976452"/>
                  </a:lnTo>
                  <a:lnTo>
                    <a:pt x="503501" y="1012356"/>
                  </a:lnTo>
                  <a:lnTo>
                    <a:pt x="476716" y="1048761"/>
                  </a:lnTo>
                  <a:lnTo>
                    <a:pt x="450570" y="1085658"/>
                  </a:lnTo>
                  <a:lnTo>
                    <a:pt x="425072" y="1123039"/>
                  </a:lnTo>
                  <a:lnTo>
                    <a:pt x="400230" y="1160896"/>
                  </a:lnTo>
                  <a:lnTo>
                    <a:pt x="376051" y="1199221"/>
                  </a:lnTo>
                  <a:lnTo>
                    <a:pt x="352545" y="1238005"/>
                  </a:lnTo>
                  <a:lnTo>
                    <a:pt x="329719" y="1277241"/>
                  </a:lnTo>
                  <a:lnTo>
                    <a:pt x="307582" y="1316920"/>
                  </a:lnTo>
                  <a:lnTo>
                    <a:pt x="286141" y="1357034"/>
                  </a:lnTo>
                  <a:lnTo>
                    <a:pt x="265405" y="1397575"/>
                  </a:lnTo>
                  <a:lnTo>
                    <a:pt x="245382" y="1438535"/>
                  </a:lnTo>
                  <a:lnTo>
                    <a:pt x="226080" y="1479905"/>
                  </a:lnTo>
                  <a:lnTo>
                    <a:pt x="207508" y="1521677"/>
                  </a:lnTo>
                  <a:lnTo>
                    <a:pt x="189673" y="1563844"/>
                  </a:lnTo>
                  <a:lnTo>
                    <a:pt x="172584" y="1606397"/>
                  </a:lnTo>
                  <a:lnTo>
                    <a:pt x="156249" y="1649327"/>
                  </a:lnTo>
                  <a:lnTo>
                    <a:pt x="140676" y="1692627"/>
                  </a:lnTo>
                  <a:lnTo>
                    <a:pt x="125874" y="1736289"/>
                  </a:lnTo>
                  <a:lnTo>
                    <a:pt x="111849" y="1780304"/>
                  </a:lnTo>
                  <a:lnTo>
                    <a:pt x="98612" y="1824663"/>
                  </a:lnTo>
                  <a:lnTo>
                    <a:pt x="86169" y="1869360"/>
                  </a:lnTo>
                  <a:lnTo>
                    <a:pt x="74529" y="1914386"/>
                  </a:lnTo>
                  <a:lnTo>
                    <a:pt x="63700" y="1959732"/>
                  </a:lnTo>
                  <a:lnTo>
                    <a:pt x="53690" y="2005391"/>
                  </a:lnTo>
                  <a:lnTo>
                    <a:pt x="44508" y="2051353"/>
                  </a:lnTo>
                  <a:lnTo>
                    <a:pt x="36162" y="2097612"/>
                  </a:lnTo>
                  <a:lnTo>
                    <a:pt x="28660" y="2144159"/>
                  </a:lnTo>
                  <a:lnTo>
                    <a:pt x="22009" y="2190985"/>
                  </a:lnTo>
                  <a:lnTo>
                    <a:pt x="16219" y="2238083"/>
                  </a:lnTo>
                  <a:lnTo>
                    <a:pt x="11297" y="2285445"/>
                  </a:lnTo>
                  <a:lnTo>
                    <a:pt x="7252" y="2333061"/>
                  </a:lnTo>
                  <a:lnTo>
                    <a:pt x="4091" y="2380925"/>
                  </a:lnTo>
                  <a:lnTo>
                    <a:pt x="1823" y="2429027"/>
                  </a:lnTo>
                  <a:lnTo>
                    <a:pt x="457" y="2477360"/>
                  </a:lnTo>
                  <a:lnTo>
                    <a:pt x="0" y="2525915"/>
                  </a:lnTo>
                  <a:lnTo>
                    <a:pt x="457" y="2574471"/>
                  </a:lnTo>
                  <a:lnTo>
                    <a:pt x="1823" y="2622803"/>
                  </a:lnTo>
                  <a:lnTo>
                    <a:pt x="4091" y="2670906"/>
                  </a:lnTo>
                  <a:lnTo>
                    <a:pt x="7252" y="2718769"/>
                  </a:lnTo>
                  <a:lnTo>
                    <a:pt x="11297" y="2766386"/>
                  </a:lnTo>
                  <a:lnTo>
                    <a:pt x="16219" y="2813747"/>
                  </a:lnTo>
                  <a:lnTo>
                    <a:pt x="22009" y="2860845"/>
                  </a:lnTo>
                  <a:lnTo>
                    <a:pt x="28660" y="2907671"/>
                  </a:lnTo>
                  <a:lnTo>
                    <a:pt x="36162" y="2954218"/>
                  </a:lnTo>
                  <a:lnTo>
                    <a:pt x="44508" y="3000477"/>
                  </a:lnTo>
                  <a:lnTo>
                    <a:pt x="53690" y="3046440"/>
                  </a:lnTo>
                  <a:lnTo>
                    <a:pt x="63700" y="3092098"/>
                  </a:lnTo>
                  <a:lnTo>
                    <a:pt x="74529" y="3137445"/>
                  </a:lnTo>
                  <a:lnTo>
                    <a:pt x="86169" y="3182470"/>
                  </a:lnTo>
                  <a:lnTo>
                    <a:pt x="98612" y="3227167"/>
                  </a:lnTo>
                  <a:lnTo>
                    <a:pt x="111849" y="3271527"/>
                  </a:lnTo>
                  <a:lnTo>
                    <a:pt x="125874" y="3315542"/>
                  </a:lnTo>
                  <a:lnTo>
                    <a:pt x="140676" y="3359203"/>
                  </a:lnTo>
                  <a:lnTo>
                    <a:pt x="156249" y="3402503"/>
                  </a:lnTo>
                  <a:lnTo>
                    <a:pt x="172584" y="3445434"/>
                  </a:lnTo>
                  <a:lnTo>
                    <a:pt x="189673" y="3487986"/>
                  </a:lnTo>
                  <a:lnTo>
                    <a:pt x="207508" y="3530153"/>
                  </a:lnTo>
                  <a:lnTo>
                    <a:pt x="226080" y="3571925"/>
                  </a:lnTo>
                  <a:lnTo>
                    <a:pt x="245382" y="3613296"/>
                  </a:lnTo>
                  <a:lnTo>
                    <a:pt x="265405" y="3654255"/>
                  </a:lnTo>
                  <a:lnTo>
                    <a:pt x="286141" y="3694796"/>
                  </a:lnTo>
                  <a:lnTo>
                    <a:pt x="307582" y="3734910"/>
                  </a:lnTo>
                  <a:lnTo>
                    <a:pt x="329719" y="3774589"/>
                  </a:lnTo>
                  <a:lnTo>
                    <a:pt x="352545" y="3813825"/>
                  </a:lnTo>
                  <a:lnTo>
                    <a:pt x="376051" y="3852609"/>
                  </a:lnTo>
                  <a:lnTo>
                    <a:pt x="400230" y="3890934"/>
                  </a:lnTo>
                  <a:lnTo>
                    <a:pt x="425072" y="3928791"/>
                  </a:lnTo>
                  <a:lnTo>
                    <a:pt x="450570" y="3966173"/>
                  </a:lnTo>
                  <a:lnTo>
                    <a:pt x="476716" y="4003070"/>
                  </a:lnTo>
                  <a:lnTo>
                    <a:pt x="503501" y="4039474"/>
                  </a:lnTo>
                  <a:lnTo>
                    <a:pt x="530918" y="4075379"/>
                  </a:lnTo>
                  <a:lnTo>
                    <a:pt x="558957" y="4110775"/>
                  </a:lnTo>
                  <a:lnTo>
                    <a:pt x="587430" y="4145432"/>
                  </a:lnTo>
                </a:path>
              </a:pathLst>
            </a:custGeom>
            <a:ln w="171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33230" rIns="0" bIns="0" rtlCol="0" vert="horz">
            <a:spAutoFit/>
          </a:bodyPr>
          <a:lstStyle/>
          <a:p>
            <a:pPr marL="5234305">
              <a:lnSpc>
                <a:spcPct val="100000"/>
              </a:lnSpc>
              <a:spcBef>
                <a:spcPts val="100"/>
              </a:spcBef>
            </a:pPr>
            <a:r>
              <a:rPr dirty="0" sz="7400" spc="-10"/>
              <a:t>Introduction</a:t>
            </a:r>
            <a:endParaRPr sz="7400"/>
          </a:p>
        </p:txBody>
      </p:sp>
      <p:sp>
        <p:nvSpPr>
          <p:cNvPr id="6" name="object 6" descr=""/>
          <p:cNvSpPr txBox="1"/>
          <p:nvPr/>
        </p:nvSpPr>
        <p:spPr>
          <a:xfrm>
            <a:off x="1226980" y="2427300"/>
            <a:ext cx="15522575" cy="3158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0900"/>
              </a:lnSpc>
              <a:spcBef>
                <a:spcPts val="100"/>
              </a:spcBef>
            </a:pPr>
            <a:r>
              <a:rPr dirty="0" sz="3400">
                <a:latin typeface="Arial"/>
                <a:cs typeface="Arial"/>
              </a:rPr>
              <a:t>Heart</a:t>
            </a:r>
            <a:r>
              <a:rPr dirty="0" sz="3400" spc="3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disease</a:t>
            </a:r>
            <a:r>
              <a:rPr dirty="0" sz="3400" spc="3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is</a:t>
            </a:r>
            <a:r>
              <a:rPr dirty="0" sz="3400" spc="3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one</a:t>
            </a:r>
            <a:r>
              <a:rPr dirty="0" sz="3400" spc="3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of</a:t>
            </a:r>
            <a:r>
              <a:rPr dirty="0" sz="3400" spc="3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the</a:t>
            </a:r>
            <a:r>
              <a:rPr dirty="0" sz="3400" spc="36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leading</a:t>
            </a:r>
            <a:r>
              <a:rPr dirty="0" sz="3400" spc="3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causes</a:t>
            </a:r>
            <a:r>
              <a:rPr dirty="0" sz="3400" spc="3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of</a:t>
            </a:r>
            <a:r>
              <a:rPr dirty="0" sz="3400" spc="3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mortality</a:t>
            </a:r>
            <a:r>
              <a:rPr dirty="0" sz="3400" spc="3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globally,</a:t>
            </a:r>
            <a:r>
              <a:rPr dirty="0" sz="3400" spc="36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accounting</a:t>
            </a:r>
            <a:r>
              <a:rPr dirty="0" sz="3400" spc="365">
                <a:latin typeface="Arial"/>
                <a:cs typeface="Arial"/>
              </a:rPr>
              <a:t> </a:t>
            </a:r>
            <a:r>
              <a:rPr dirty="0" sz="3400" spc="-25">
                <a:latin typeface="Arial"/>
                <a:cs typeface="Arial"/>
              </a:rPr>
              <a:t>for </a:t>
            </a:r>
            <a:r>
              <a:rPr dirty="0" sz="3400">
                <a:latin typeface="Arial"/>
                <a:cs typeface="Arial"/>
              </a:rPr>
              <a:t>millions</a:t>
            </a:r>
            <a:r>
              <a:rPr dirty="0" sz="3400" spc="130">
                <a:latin typeface="Arial"/>
                <a:cs typeface="Arial"/>
              </a:rPr>
              <a:t>  </a:t>
            </a:r>
            <a:r>
              <a:rPr dirty="0" sz="3400">
                <a:latin typeface="Arial"/>
                <a:cs typeface="Arial"/>
              </a:rPr>
              <a:t>of</a:t>
            </a:r>
            <a:r>
              <a:rPr dirty="0" sz="3400" spc="130">
                <a:latin typeface="Arial"/>
                <a:cs typeface="Arial"/>
              </a:rPr>
              <a:t>  </a:t>
            </a:r>
            <a:r>
              <a:rPr dirty="0" sz="3400">
                <a:latin typeface="Arial"/>
                <a:cs typeface="Arial"/>
              </a:rPr>
              <a:t>deaths</a:t>
            </a:r>
            <a:r>
              <a:rPr dirty="0" sz="3400" spc="130">
                <a:latin typeface="Arial"/>
                <a:cs typeface="Arial"/>
              </a:rPr>
              <a:t>  </a:t>
            </a:r>
            <a:r>
              <a:rPr dirty="0" sz="3400">
                <a:latin typeface="Arial"/>
                <a:cs typeface="Arial"/>
              </a:rPr>
              <a:t>each</a:t>
            </a:r>
            <a:r>
              <a:rPr dirty="0" sz="3400" spc="130">
                <a:latin typeface="Arial"/>
                <a:cs typeface="Arial"/>
              </a:rPr>
              <a:t>  </a:t>
            </a:r>
            <a:r>
              <a:rPr dirty="0" sz="3400">
                <a:latin typeface="Arial"/>
                <a:cs typeface="Arial"/>
              </a:rPr>
              <a:t>year.</a:t>
            </a:r>
            <a:r>
              <a:rPr dirty="0" sz="3400" spc="130">
                <a:latin typeface="Arial"/>
                <a:cs typeface="Arial"/>
              </a:rPr>
              <a:t>  </a:t>
            </a:r>
            <a:r>
              <a:rPr dirty="0" sz="3400">
                <a:latin typeface="Arial"/>
                <a:cs typeface="Arial"/>
              </a:rPr>
              <a:t>Early</a:t>
            </a:r>
            <a:r>
              <a:rPr dirty="0" sz="3400" spc="130">
                <a:latin typeface="Arial"/>
                <a:cs typeface="Arial"/>
              </a:rPr>
              <a:t>  </a:t>
            </a:r>
            <a:r>
              <a:rPr dirty="0" sz="3400">
                <a:latin typeface="Arial"/>
                <a:cs typeface="Arial"/>
              </a:rPr>
              <a:t>detection</a:t>
            </a:r>
            <a:r>
              <a:rPr dirty="0" sz="3400" spc="130">
                <a:latin typeface="Arial"/>
                <a:cs typeface="Arial"/>
              </a:rPr>
              <a:t>  </a:t>
            </a:r>
            <a:r>
              <a:rPr dirty="0" sz="3400">
                <a:latin typeface="Arial"/>
                <a:cs typeface="Arial"/>
              </a:rPr>
              <a:t>and</a:t>
            </a:r>
            <a:r>
              <a:rPr dirty="0" sz="3400" spc="130">
                <a:latin typeface="Arial"/>
                <a:cs typeface="Arial"/>
              </a:rPr>
              <a:t>  </a:t>
            </a:r>
            <a:r>
              <a:rPr dirty="0" sz="3400">
                <a:latin typeface="Arial"/>
                <a:cs typeface="Arial"/>
              </a:rPr>
              <a:t>diagnosis</a:t>
            </a:r>
            <a:r>
              <a:rPr dirty="0" sz="3400" spc="130">
                <a:latin typeface="Arial"/>
                <a:cs typeface="Arial"/>
              </a:rPr>
              <a:t>  </a:t>
            </a:r>
            <a:r>
              <a:rPr dirty="0" sz="3400">
                <a:latin typeface="Arial"/>
                <a:cs typeface="Arial"/>
              </a:rPr>
              <a:t>are</a:t>
            </a:r>
            <a:r>
              <a:rPr dirty="0" sz="3400" spc="130">
                <a:latin typeface="Arial"/>
                <a:cs typeface="Arial"/>
              </a:rPr>
              <a:t>  </a:t>
            </a:r>
            <a:r>
              <a:rPr dirty="0" sz="3400">
                <a:latin typeface="Arial"/>
                <a:cs typeface="Arial"/>
              </a:rPr>
              <a:t>critical</a:t>
            </a:r>
            <a:r>
              <a:rPr dirty="0" sz="3400" spc="130">
                <a:latin typeface="Arial"/>
                <a:cs typeface="Arial"/>
              </a:rPr>
              <a:t>  </a:t>
            </a:r>
            <a:r>
              <a:rPr dirty="0" sz="3400" spc="-25">
                <a:latin typeface="Arial"/>
                <a:cs typeface="Arial"/>
              </a:rPr>
              <a:t>in </a:t>
            </a:r>
            <a:r>
              <a:rPr dirty="0" sz="3400">
                <a:latin typeface="Arial"/>
                <a:cs typeface="Arial"/>
              </a:rPr>
              <a:t>reducing</a:t>
            </a:r>
            <a:r>
              <a:rPr dirty="0" sz="3400" spc="1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fatality</a:t>
            </a:r>
            <a:r>
              <a:rPr dirty="0" sz="3400" spc="1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rates</a:t>
            </a:r>
            <a:r>
              <a:rPr dirty="0" sz="3400" spc="1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and</a:t>
            </a:r>
            <a:r>
              <a:rPr dirty="0" sz="3400" spc="1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ensuring</a:t>
            </a:r>
            <a:r>
              <a:rPr dirty="0" sz="3400" spc="1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effective</a:t>
            </a:r>
            <a:r>
              <a:rPr dirty="0" sz="3400" spc="1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treatment.</a:t>
            </a:r>
            <a:r>
              <a:rPr dirty="0" sz="3400" spc="1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With</a:t>
            </a:r>
            <a:r>
              <a:rPr dirty="0" sz="3400" spc="1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the</a:t>
            </a:r>
            <a:r>
              <a:rPr dirty="0" sz="3400" spc="1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advancement</a:t>
            </a:r>
            <a:r>
              <a:rPr dirty="0" sz="3400" spc="10">
                <a:latin typeface="Arial"/>
                <a:cs typeface="Arial"/>
              </a:rPr>
              <a:t> </a:t>
            </a:r>
            <a:r>
              <a:rPr dirty="0" sz="3400" spc="-25">
                <a:latin typeface="Arial"/>
                <a:cs typeface="Arial"/>
              </a:rPr>
              <a:t>of </a:t>
            </a:r>
            <a:r>
              <a:rPr dirty="0" sz="3400">
                <a:latin typeface="Arial"/>
                <a:cs typeface="Arial"/>
              </a:rPr>
              <a:t>machine</a:t>
            </a:r>
            <a:r>
              <a:rPr dirty="0" sz="3400" spc="34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learning</a:t>
            </a:r>
            <a:r>
              <a:rPr dirty="0" sz="3400" spc="35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(ML)</a:t>
            </a:r>
            <a:r>
              <a:rPr dirty="0" sz="3400" spc="35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and</a:t>
            </a:r>
            <a:r>
              <a:rPr dirty="0" sz="3400" spc="35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data</a:t>
            </a:r>
            <a:r>
              <a:rPr dirty="0" sz="3400" spc="35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analysis,</a:t>
            </a:r>
            <a:r>
              <a:rPr dirty="0" sz="3400" spc="34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we</a:t>
            </a:r>
            <a:r>
              <a:rPr dirty="0" sz="3400" spc="35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can</a:t>
            </a:r>
            <a:r>
              <a:rPr dirty="0" sz="3400" spc="35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now</a:t>
            </a:r>
            <a:r>
              <a:rPr dirty="0" sz="3400" spc="35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build</a:t>
            </a:r>
            <a:r>
              <a:rPr dirty="0" sz="3400" spc="35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intelligent</a:t>
            </a:r>
            <a:r>
              <a:rPr dirty="0" sz="3400" spc="350">
                <a:latin typeface="Arial"/>
                <a:cs typeface="Arial"/>
              </a:rPr>
              <a:t> </a:t>
            </a:r>
            <a:r>
              <a:rPr dirty="0" sz="3400" spc="-10">
                <a:latin typeface="Arial"/>
                <a:cs typeface="Arial"/>
              </a:rPr>
              <a:t>systems </a:t>
            </a:r>
            <a:r>
              <a:rPr dirty="0" sz="3400">
                <a:latin typeface="Arial"/>
                <a:cs typeface="Arial"/>
              </a:rPr>
              <a:t>that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assist</a:t>
            </a:r>
            <a:r>
              <a:rPr dirty="0" sz="3400" spc="-2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in</a:t>
            </a:r>
            <a:r>
              <a:rPr dirty="0" sz="3400" spc="-2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predicting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heart</a:t>
            </a:r>
            <a:r>
              <a:rPr dirty="0" sz="3400" spc="-2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disease</a:t>
            </a:r>
            <a:r>
              <a:rPr dirty="0" sz="3400" spc="-2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based</a:t>
            </a:r>
            <a:r>
              <a:rPr dirty="0" sz="3400" spc="-25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on</a:t>
            </a:r>
            <a:r>
              <a:rPr dirty="0" sz="3400" spc="-20">
                <a:latin typeface="Arial"/>
                <a:cs typeface="Arial"/>
              </a:rPr>
              <a:t> </a:t>
            </a:r>
            <a:r>
              <a:rPr dirty="0" sz="3400">
                <a:latin typeface="Arial"/>
                <a:cs typeface="Arial"/>
              </a:rPr>
              <a:t>medical</a:t>
            </a:r>
            <a:r>
              <a:rPr dirty="0" sz="3400" spc="-20">
                <a:latin typeface="Arial"/>
                <a:cs typeface="Arial"/>
              </a:rPr>
              <a:t> </a:t>
            </a:r>
            <a:r>
              <a:rPr dirty="0" sz="3400" spc="-10">
                <a:latin typeface="Arial"/>
                <a:cs typeface="Arial"/>
              </a:rPr>
              <a:t>parameters.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56685" y="142140"/>
            <a:ext cx="1604543" cy="177312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973912"/>
            <a:ext cx="2800802" cy="43130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7147" y="331344"/>
            <a:ext cx="571373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10"/>
              <a:t>Methodology</a:t>
            </a:r>
            <a:endParaRPr sz="7200"/>
          </a:p>
        </p:txBody>
      </p:sp>
      <p:sp>
        <p:nvSpPr>
          <p:cNvPr id="3" name="object 3" descr=""/>
          <p:cNvSpPr txBox="1"/>
          <p:nvPr/>
        </p:nvSpPr>
        <p:spPr>
          <a:xfrm>
            <a:off x="1449584" y="1931352"/>
            <a:ext cx="15577819" cy="3318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0029" marR="17780" indent="-204470">
              <a:lnSpc>
                <a:spcPct val="128499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dataset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used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this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project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was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initially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uploaded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ZIP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format.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Using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Python,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ZIP</a:t>
            </a:r>
            <a:r>
              <a:rPr dirty="0" sz="1900" spc="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file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was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extracted,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and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CSV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file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containing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the </a:t>
            </a:r>
            <a:r>
              <a:rPr dirty="0" sz="1900" spc="-25">
                <a:latin typeface="Arial"/>
                <a:cs typeface="Arial"/>
              </a:rPr>
              <a:t>	</a:t>
            </a:r>
            <a:r>
              <a:rPr dirty="0" sz="1900">
                <a:latin typeface="Arial"/>
                <a:cs typeface="Arial"/>
              </a:rPr>
              <a:t>heart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disease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data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was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loaded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into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pandas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DataFrame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for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analysis.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After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loading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data,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preprocessing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steps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were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applied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to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ensure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it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was </a:t>
            </a:r>
            <a:r>
              <a:rPr dirty="0" sz="1900" spc="-25">
                <a:latin typeface="Arial"/>
                <a:cs typeface="Arial"/>
              </a:rPr>
              <a:t>	</a:t>
            </a:r>
            <a:r>
              <a:rPr dirty="0" sz="1900">
                <a:latin typeface="Arial"/>
                <a:cs typeface="Arial"/>
              </a:rPr>
              <a:t>clean</a:t>
            </a:r>
            <a:r>
              <a:rPr dirty="0" sz="1900" spc="23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and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suitable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for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modeling.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Columns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such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as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'id'</a:t>
            </a:r>
            <a:r>
              <a:rPr dirty="0" sz="1900" spc="23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and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'dataset',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if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present,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were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dropped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to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remove</a:t>
            </a:r>
            <a:r>
              <a:rPr dirty="0" sz="1900" spc="23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irrelevant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information.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target </a:t>
            </a:r>
            <a:r>
              <a:rPr dirty="0" sz="1900" spc="-10">
                <a:latin typeface="Arial"/>
                <a:cs typeface="Arial"/>
              </a:rPr>
              <a:t>	</a:t>
            </a:r>
            <a:r>
              <a:rPr dirty="0" sz="1900">
                <a:latin typeface="Arial"/>
                <a:cs typeface="Arial"/>
              </a:rPr>
              <a:t>column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'num'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was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converted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into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binary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format,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where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0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indicated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no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heart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disease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and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1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indicated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presence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of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heart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disease.</a:t>
            </a:r>
            <a:endParaRPr sz="1900">
              <a:latin typeface="Arial"/>
              <a:cs typeface="Arial"/>
            </a:endParaRPr>
          </a:p>
          <a:p>
            <a:pPr algn="just" marL="219710" marR="18415" indent="-194945">
              <a:lnSpc>
                <a:spcPct val="128499"/>
              </a:lnSpc>
              <a:buChar char="•"/>
              <a:tabLst>
                <a:tab pos="219710" algn="l"/>
              </a:tabLst>
            </a:pP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handle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missing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values,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categorical columns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filled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 mode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(most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frequent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value), while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numerical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columns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filled with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median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maintain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consistency.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categorical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features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then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encoded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into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numerical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form</a:t>
            </a:r>
            <a:r>
              <a:rPr dirty="0" sz="1800" spc="1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Label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Encoding.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correlation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heatmap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plotted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Seaborn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visualize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relationships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between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numeric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identify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significant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indicators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associated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heart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disease.</a:t>
            </a:r>
            <a:endParaRPr sz="1800">
              <a:latin typeface="Arial"/>
              <a:cs typeface="Arial"/>
            </a:endParaRPr>
          </a:p>
          <a:p>
            <a:pPr algn="just" marL="240029" marR="21590" indent="-204470">
              <a:lnSpc>
                <a:spcPct val="1241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1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cleaned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dataset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was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then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split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into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training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and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testing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subsets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using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an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80:20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ratio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with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help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of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train_test_split.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Standardization</a:t>
            </a:r>
            <a:r>
              <a:rPr dirty="0" sz="1900" spc="145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of </a:t>
            </a:r>
            <a:r>
              <a:rPr dirty="0" sz="1900" spc="-25">
                <a:latin typeface="Arial"/>
                <a:cs typeface="Arial"/>
              </a:rPr>
              <a:t>	</a:t>
            </a:r>
            <a:r>
              <a:rPr dirty="0" sz="1900">
                <a:latin typeface="Arial"/>
                <a:cs typeface="Arial"/>
              </a:rPr>
              <a:t>features</a:t>
            </a:r>
            <a:r>
              <a:rPr dirty="0" sz="1900" spc="-1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was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performed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using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StandardScaler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to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bring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all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variables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t</a:t>
            </a:r>
            <a:r>
              <a:rPr dirty="0" sz="1900" spc="-170">
                <a:latin typeface="Arial"/>
                <a:cs typeface="Arial"/>
              </a:rPr>
              <a:t>o</a:t>
            </a:r>
            <a:r>
              <a:rPr dirty="0" baseline="-13888" sz="3000" spc="-1019" b="1">
                <a:latin typeface="Arial"/>
                <a:cs typeface="Arial"/>
              </a:rPr>
              <a:t>Y</a:t>
            </a:r>
            <a:r>
              <a:rPr dirty="0" sz="1900" spc="-10">
                <a:latin typeface="Arial"/>
                <a:cs typeface="Arial"/>
              </a:rPr>
              <a:t>a</a:t>
            </a:r>
            <a:r>
              <a:rPr dirty="0" sz="1900">
                <a:latin typeface="Arial"/>
                <a:cs typeface="Arial"/>
              </a:rPr>
              <a:t> similar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scale,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which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enhances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model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training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and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prediction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accuracy.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675" y="7426947"/>
            <a:ext cx="15214346" cy="28600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2596" y="190834"/>
            <a:ext cx="2374900" cy="1153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400" spc="-20"/>
              <a:t>Code</a:t>
            </a:r>
            <a:endParaRPr sz="7400"/>
          </a:p>
        </p:txBody>
      </p:sp>
      <p:sp>
        <p:nvSpPr>
          <p:cNvPr id="3" name="object 3" descr=""/>
          <p:cNvSpPr txBox="1"/>
          <p:nvPr/>
        </p:nvSpPr>
        <p:spPr>
          <a:xfrm>
            <a:off x="1016000" y="1026032"/>
            <a:ext cx="504888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 spc="440">
                <a:latin typeface="Segoe UI Symbol"/>
                <a:cs typeface="Segoe UI Symbol"/>
              </a:rPr>
              <a:t>💡</a:t>
            </a:r>
            <a:r>
              <a:rPr dirty="0" sz="1700" spc="-50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Heart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Disease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Prediction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using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Random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Forest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15996" y="1587373"/>
            <a:ext cx="7969884" cy="8790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341495">
              <a:lnSpc>
                <a:spcPct val="1167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-80">
                <a:latin typeface="Arial"/>
                <a:cs typeface="Arial"/>
              </a:rPr>
              <a:t> </a:t>
            </a:r>
            <a:r>
              <a:rPr dirty="0" sz="1700" spc="-229">
                <a:latin typeface="Segoe UI Symbol"/>
                <a:cs typeface="Segoe UI Symbol"/>
              </a:rPr>
              <a:t>✅</a:t>
            </a:r>
            <a:r>
              <a:rPr dirty="0" sz="1700" spc="5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1: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Required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Libraries </a:t>
            </a: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pandas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as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pd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numpy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as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np</a:t>
            </a:r>
            <a:endParaRPr sz="1700">
              <a:latin typeface="Arial"/>
              <a:cs typeface="Arial"/>
            </a:endParaRPr>
          </a:p>
          <a:p>
            <a:pPr marL="12700" marR="5156835">
              <a:lnSpc>
                <a:spcPct val="116700"/>
              </a:lnSpc>
            </a:pP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matplotlib.pyplot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as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plt </a:t>
            </a: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seaborn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as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sns</a:t>
            </a:r>
            <a:endParaRPr sz="1700">
              <a:latin typeface="Arial"/>
              <a:cs typeface="Arial"/>
            </a:endParaRPr>
          </a:p>
          <a:p>
            <a:pPr marL="12700" marR="2734945">
              <a:lnSpc>
                <a:spcPct val="116700"/>
              </a:lnSpc>
            </a:pPr>
            <a:r>
              <a:rPr dirty="0" sz="1700">
                <a:latin typeface="Arial"/>
                <a:cs typeface="Arial"/>
              </a:rPr>
              <a:t>from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sklearn.model_selection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train_test_split </a:t>
            </a:r>
            <a:r>
              <a:rPr dirty="0" sz="1700">
                <a:latin typeface="Arial"/>
                <a:cs typeface="Arial"/>
              </a:rPr>
              <a:t>from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sklearn.preprocessing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StandardScaler </a:t>
            </a:r>
            <a:r>
              <a:rPr dirty="0" sz="1700">
                <a:latin typeface="Arial"/>
                <a:cs typeface="Arial"/>
              </a:rPr>
              <a:t>from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sklearn.ensemble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RandomForestClassifier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700">
                <a:latin typeface="Arial"/>
                <a:cs typeface="Arial"/>
              </a:rPr>
              <a:t>from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sklearn.metrics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accuracy_score,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confusion_matrix,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classification_report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6738620">
              <a:lnSpc>
                <a:spcPct val="116700"/>
              </a:lnSpc>
            </a:pP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7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zipfile </a:t>
            </a: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7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io</a:t>
            </a:r>
            <a:endParaRPr sz="1700">
              <a:latin typeface="Arial"/>
              <a:cs typeface="Arial"/>
            </a:endParaRPr>
          </a:p>
          <a:p>
            <a:pPr marL="12700" marR="5130800">
              <a:lnSpc>
                <a:spcPct val="116700"/>
              </a:lnSpc>
            </a:pPr>
            <a:r>
              <a:rPr dirty="0" sz="1700">
                <a:latin typeface="Arial"/>
                <a:cs typeface="Arial"/>
              </a:rPr>
              <a:t>from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google.colab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files </a:t>
            </a:r>
            <a:r>
              <a:rPr dirty="0" sz="1700">
                <a:latin typeface="Arial"/>
                <a:cs typeface="Arial"/>
              </a:rPr>
              <a:t>import</a:t>
            </a:r>
            <a:r>
              <a:rPr dirty="0" sz="1700" spc="-7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os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29">
                <a:latin typeface="Segoe UI Symbol"/>
                <a:cs typeface="Segoe UI Symbol"/>
              </a:rPr>
              <a:t>✅</a:t>
            </a:r>
            <a:r>
              <a:rPr dirty="0" sz="1700" spc="5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2: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Upload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ZIP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File</a:t>
            </a:r>
            <a:endParaRPr sz="1700">
              <a:latin typeface="Arial"/>
              <a:cs typeface="Arial"/>
            </a:endParaRPr>
          </a:p>
          <a:p>
            <a:pPr marL="12700" marR="1463040">
              <a:lnSpc>
                <a:spcPct val="116700"/>
              </a:lnSpc>
            </a:pPr>
            <a:r>
              <a:rPr dirty="0" sz="1700" spc="75">
                <a:latin typeface="Arial"/>
                <a:cs typeface="Arial"/>
              </a:rPr>
              <a:t>print("</a:t>
            </a:r>
            <a:r>
              <a:rPr dirty="0" sz="1700" spc="75">
                <a:latin typeface="Segoe UI Symbol"/>
                <a:cs typeface="Segoe UI Symbol"/>
              </a:rPr>
              <a:t>🔼</a:t>
            </a:r>
            <a:r>
              <a:rPr dirty="0" sz="1700" spc="-35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Please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upload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ZIP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file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containing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your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CSV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dataset...") </a:t>
            </a:r>
            <a:r>
              <a:rPr dirty="0" sz="1700">
                <a:latin typeface="Arial"/>
                <a:cs typeface="Arial"/>
              </a:rPr>
              <a:t>uploaded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files.upload()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4305935">
              <a:lnSpc>
                <a:spcPct val="116700"/>
              </a:lnSpc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29">
                <a:latin typeface="Segoe UI Symbol"/>
                <a:cs typeface="Segoe UI Symbol"/>
              </a:rPr>
              <a:t>✅</a:t>
            </a:r>
            <a:r>
              <a:rPr dirty="0" sz="1700" spc="5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3: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Extract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ZIP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Find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CSV </a:t>
            </a:r>
            <a:r>
              <a:rPr dirty="0" sz="1700">
                <a:latin typeface="Arial"/>
                <a:cs typeface="Arial"/>
              </a:rPr>
              <a:t>csv_path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None</a:t>
            </a:r>
            <a:endParaRPr sz="1700">
              <a:latin typeface="Arial"/>
              <a:cs typeface="Arial"/>
            </a:endParaRPr>
          </a:p>
          <a:p>
            <a:pPr marL="252095" marR="5155565" indent="-240029">
              <a:lnSpc>
                <a:spcPct val="116700"/>
              </a:lnSpc>
            </a:pPr>
            <a:r>
              <a:rPr dirty="0" sz="1700">
                <a:latin typeface="Arial"/>
                <a:cs typeface="Arial"/>
              </a:rPr>
              <a:t>for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fname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uploaded.keys(): </a:t>
            </a:r>
            <a:r>
              <a:rPr dirty="0" sz="1700">
                <a:latin typeface="Arial"/>
                <a:cs typeface="Arial"/>
              </a:rPr>
              <a:t>if</a:t>
            </a:r>
            <a:r>
              <a:rPr dirty="0" sz="1700" spc="-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fname.endswith('.zip'):</a:t>
            </a:r>
            <a:endParaRPr sz="1700">
              <a:latin typeface="Arial"/>
              <a:cs typeface="Arial"/>
            </a:endParaRPr>
          </a:p>
          <a:p>
            <a:pPr marL="732155" marR="1550035" indent="-240029">
              <a:lnSpc>
                <a:spcPct val="116700"/>
              </a:lnSpc>
            </a:pPr>
            <a:r>
              <a:rPr dirty="0" sz="1700">
                <a:latin typeface="Arial"/>
                <a:cs typeface="Arial"/>
              </a:rPr>
              <a:t>with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zipfile.ZipFile(io.BytesIO(uploaded[fname]),</a:t>
            </a:r>
            <a:r>
              <a:rPr dirty="0" sz="1700" spc="-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'r')</a:t>
            </a:r>
            <a:r>
              <a:rPr dirty="0" sz="1700" spc="-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as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zip_ref: zip_ref.extractall("/content/heart_data")</a:t>
            </a:r>
            <a:endParaRPr sz="1700">
              <a:latin typeface="Arial"/>
              <a:cs typeface="Arial"/>
            </a:endParaRPr>
          </a:p>
          <a:p>
            <a:pPr marL="732155" marR="3004185">
              <a:lnSpc>
                <a:spcPct val="116700"/>
              </a:lnSpc>
            </a:pPr>
            <a:r>
              <a:rPr dirty="0" sz="1700" spc="-25">
                <a:latin typeface="Arial"/>
                <a:cs typeface="Arial"/>
              </a:rPr>
              <a:t>print("</a:t>
            </a:r>
            <a:r>
              <a:rPr dirty="0" sz="1700" spc="-25">
                <a:latin typeface="Segoe UI Symbol"/>
                <a:cs typeface="Segoe UI Symbol"/>
              </a:rPr>
              <a:t>✅</a:t>
            </a:r>
            <a:r>
              <a:rPr dirty="0" sz="1700" spc="-70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Extracted</a:t>
            </a:r>
            <a:r>
              <a:rPr dirty="0" sz="1700" spc="-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Files:",</a:t>
            </a:r>
            <a:r>
              <a:rPr dirty="0" sz="1700" spc="-7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zip_ref.namelist()) </a:t>
            </a:r>
            <a:r>
              <a:rPr dirty="0" sz="1700">
                <a:latin typeface="Arial"/>
                <a:cs typeface="Arial"/>
              </a:rPr>
              <a:t>for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file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-1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zip_ref.namelist():</a:t>
            </a:r>
            <a:endParaRPr sz="1700">
              <a:latin typeface="Arial"/>
              <a:cs typeface="Arial"/>
            </a:endParaRPr>
          </a:p>
          <a:p>
            <a:pPr marL="972185">
              <a:lnSpc>
                <a:spcPct val="100000"/>
              </a:lnSpc>
              <a:spcBef>
                <a:spcPts val="335"/>
              </a:spcBef>
            </a:pPr>
            <a:r>
              <a:rPr dirty="0" sz="1700">
                <a:latin typeface="Arial"/>
                <a:cs typeface="Arial"/>
              </a:rPr>
              <a:t>if</a:t>
            </a:r>
            <a:r>
              <a:rPr dirty="0" sz="1700" spc="-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file.endswith('.csv'):</a:t>
            </a:r>
            <a:endParaRPr sz="1700">
              <a:latin typeface="Arial"/>
              <a:cs typeface="Arial"/>
            </a:endParaRPr>
          </a:p>
          <a:p>
            <a:pPr marL="1212215">
              <a:lnSpc>
                <a:spcPct val="100000"/>
              </a:lnSpc>
              <a:spcBef>
                <a:spcPts val="340"/>
              </a:spcBef>
            </a:pPr>
            <a:r>
              <a:rPr dirty="0" sz="1700">
                <a:latin typeface="Arial"/>
                <a:cs typeface="Arial"/>
              </a:rPr>
              <a:t>csv_path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os.path.join("/content/heart_data",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file)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15978" y="247204"/>
            <a:ext cx="8453120" cy="9996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390390">
              <a:lnSpc>
                <a:spcPct val="116599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200">
                <a:latin typeface="Arial"/>
                <a:cs typeface="Aria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✅</a:t>
            </a:r>
            <a:r>
              <a:rPr dirty="0" sz="1700" spc="210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20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4:</a:t>
            </a:r>
            <a:r>
              <a:rPr dirty="0" sz="1700" spc="20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Load</a:t>
            </a:r>
            <a:r>
              <a:rPr dirty="0" sz="1700" spc="20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CSV</a:t>
            </a:r>
            <a:r>
              <a:rPr dirty="0" sz="1700" spc="204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into</a:t>
            </a:r>
            <a:r>
              <a:rPr dirty="0" sz="1700" spc="204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DataFrame </a:t>
            </a:r>
            <a:r>
              <a:rPr dirty="0" sz="1700">
                <a:latin typeface="Arial"/>
                <a:cs typeface="Arial"/>
              </a:rPr>
              <a:t>if</a:t>
            </a:r>
            <a:r>
              <a:rPr dirty="0" sz="1700" spc="22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csv_path:</a:t>
            </a:r>
            <a:endParaRPr sz="17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340"/>
              </a:spcBef>
            </a:pPr>
            <a:r>
              <a:rPr dirty="0" sz="1700">
                <a:latin typeface="Arial"/>
                <a:cs typeface="Arial"/>
              </a:rPr>
              <a:t>df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pd.read_csv(csv_path)</a:t>
            </a:r>
            <a:endParaRPr sz="1700">
              <a:latin typeface="Arial"/>
              <a:cs typeface="Arial"/>
            </a:endParaRPr>
          </a:p>
          <a:p>
            <a:pPr marL="12700" marR="4106545" indent="279400">
              <a:lnSpc>
                <a:spcPct val="116599"/>
              </a:lnSpc>
            </a:pPr>
            <a:r>
              <a:rPr dirty="0" sz="1700">
                <a:latin typeface="Arial"/>
                <a:cs typeface="Arial"/>
              </a:rPr>
              <a:t>print("</a:t>
            </a:r>
            <a:r>
              <a:rPr dirty="0" sz="1700">
                <a:latin typeface="Segoe UI Symbol"/>
                <a:cs typeface="Segoe UI Symbol"/>
              </a:rPr>
              <a:t>✅</a:t>
            </a:r>
            <a:r>
              <a:rPr dirty="0" sz="1700" spc="300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CSV</a:t>
            </a:r>
            <a:r>
              <a:rPr dirty="0" sz="1700" spc="29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Loaded</a:t>
            </a:r>
            <a:r>
              <a:rPr dirty="0" sz="1700" spc="300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Successfully!\n") </a:t>
            </a:r>
            <a:r>
              <a:rPr dirty="0" sz="1700" spc="45">
                <a:latin typeface="Arial"/>
                <a:cs typeface="Arial"/>
              </a:rPr>
              <a:t>else:</a:t>
            </a:r>
            <a:endParaRPr sz="17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335"/>
              </a:spcBef>
            </a:pPr>
            <a:r>
              <a:rPr dirty="0" sz="1700" spc="55">
                <a:latin typeface="Arial"/>
                <a:cs typeface="Arial"/>
              </a:rPr>
              <a:t>raise</a:t>
            </a:r>
            <a:r>
              <a:rPr dirty="0" sz="1700" spc="229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Exception("</a:t>
            </a:r>
            <a:r>
              <a:rPr dirty="0" sz="1700">
                <a:latin typeface="Segoe UI Symbol"/>
                <a:cs typeface="Segoe UI Symbol"/>
              </a:rPr>
              <a:t>❌</a:t>
            </a:r>
            <a:r>
              <a:rPr dirty="0" sz="1700" spc="240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No</a:t>
            </a:r>
            <a:r>
              <a:rPr dirty="0" sz="1700" spc="2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CSV</a:t>
            </a:r>
            <a:r>
              <a:rPr dirty="0" sz="1700" spc="23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found</a:t>
            </a:r>
            <a:r>
              <a:rPr dirty="0" sz="1700" spc="23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inside</a:t>
            </a:r>
            <a:r>
              <a:rPr dirty="0" sz="1700" spc="2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235">
                <a:latin typeface="Arial"/>
                <a:cs typeface="Arial"/>
              </a:rPr>
              <a:t> </a:t>
            </a:r>
            <a:r>
              <a:rPr dirty="0" sz="1700" spc="45">
                <a:latin typeface="Arial"/>
                <a:cs typeface="Arial"/>
              </a:rPr>
              <a:t>ZIP!")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3757295">
              <a:lnSpc>
                <a:spcPct val="116599"/>
              </a:lnSpc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✅</a:t>
            </a:r>
            <a:r>
              <a:rPr dirty="0" sz="1700" spc="190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5: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Dataset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Preview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Null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45">
                <a:latin typeface="Arial"/>
                <a:cs typeface="Arial"/>
              </a:rPr>
              <a:t>Check </a:t>
            </a:r>
            <a:r>
              <a:rPr dirty="0" sz="1700" spc="105">
                <a:latin typeface="Arial"/>
                <a:cs typeface="Arial"/>
              </a:rPr>
              <a:t>print("\n</a:t>
            </a:r>
            <a:r>
              <a:rPr dirty="0" sz="1700" spc="105">
                <a:latin typeface="Segoe UI Symbol"/>
                <a:cs typeface="Segoe UI Symbol"/>
              </a:rPr>
              <a:t>📌</a:t>
            </a:r>
            <a:r>
              <a:rPr dirty="0" sz="1700" spc="185">
                <a:latin typeface="Segoe UI Symbol"/>
                <a:cs typeface="Segoe UI Symbol"/>
              </a:rPr>
              <a:t> </a:t>
            </a:r>
            <a:r>
              <a:rPr dirty="0" sz="1700" spc="55">
                <a:latin typeface="Arial"/>
                <a:cs typeface="Arial"/>
              </a:rPr>
              <a:t>Dataset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Preview:") </a:t>
            </a:r>
            <a:r>
              <a:rPr dirty="0" sz="1700" spc="55">
                <a:latin typeface="Arial"/>
                <a:cs typeface="Arial"/>
              </a:rPr>
              <a:t>print(df.head())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5810885">
              <a:lnSpc>
                <a:spcPct val="116599"/>
              </a:lnSpc>
            </a:pPr>
            <a:r>
              <a:rPr dirty="0" sz="1700" spc="150">
                <a:latin typeface="Arial"/>
                <a:cs typeface="Arial"/>
              </a:rPr>
              <a:t>print("\n</a:t>
            </a:r>
            <a:r>
              <a:rPr dirty="0" sz="1700" spc="150">
                <a:latin typeface="Segoe UI Symbol"/>
                <a:cs typeface="Segoe UI Symbol"/>
              </a:rPr>
              <a:t>Q</a:t>
            </a:r>
            <a:r>
              <a:rPr dirty="0" sz="1700" spc="165">
                <a:latin typeface="Segoe UI Symbol"/>
                <a:cs typeface="Segoe UI Symbol"/>
              </a:rPr>
              <a:t> </a:t>
            </a:r>
            <a:r>
              <a:rPr dirty="0" sz="1700" spc="50">
                <a:latin typeface="Arial"/>
                <a:cs typeface="Arial"/>
              </a:rPr>
              <a:t>Null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Values:") </a:t>
            </a:r>
            <a:r>
              <a:rPr dirty="0" sz="1700" spc="55">
                <a:latin typeface="Arial"/>
                <a:cs typeface="Arial"/>
              </a:rPr>
              <a:t>print(df.isnull().sum())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1663064">
              <a:lnSpc>
                <a:spcPct val="116599"/>
              </a:lnSpc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✅</a:t>
            </a:r>
            <a:r>
              <a:rPr dirty="0" sz="1700" spc="185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6: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Encode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70">
                <a:latin typeface="Arial"/>
                <a:cs typeface="Arial"/>
              </a:rPr>
              <a:t>Non-</a:t>
            </a:r>
            <a:r>
              <a:rPr dirty="0" sz="1700" spc="60">
                <a:latin typeface="Arial"/>
                <a:cs typeface="Arial"/>
              </a:rPr>
              <a:t>Numeric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Columns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(if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30">
                <a:latin typeface="Arial"/>
                <a:cs typeface="Arial"/>
              </a:rPr>
              <a:t>any) </a:t>
            </a:r>
            <a:r>
              <a:rPr dirty="0" sz="1700" spc="65">
                <a:latin typeface="Arial"/>
                <a:cs typeface="Arial"/>
              </a:rPr>
              <a:t>non_numeric_cols</a:t>
            </a:r>
            <a:r>
              <a:rPr dirty="0" sz="1700" spc="1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5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df.select_dtypes(include=['object']).columns </a:t>
            </a:r>
            <a:r>
              <a:rPr dirty="0" sz="1700">
                <a:latin typeface="Arial"/>
                <a:cs typeface="Arial"/>
              </a:rPr>
              <a:t>if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len(non_numeric_cols)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&gt;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0:</a:t>
            </a:r>
            <a:endParaRPr sz="1700">
              <a:latin typeface="Arial"/>
              <a:cs typeface="Arial"/>
            </a:endParaRPr>
          </a:p>
          <a:p>
            <a:pPr marL="292100" marR="749300">
              <a:lnSpc>
                <a:spcPct val="116599"/>
              </a:lnSpc>
            </a:pPr>
            <a:r>
              <a:rPr dirty="0" sz="1700" spc="100">
                <a:latin typeface="Arial"/>
                <a:cs typeface="Arial"/>
              </a:rPr>
              <a:t>print(f"\n</a:t>
            </a:r>
            <a:r>
              <a:rPr dirty="0" sz="1700" spc="100">
                <a:latin typeface="Segoe UI Symbol"/>
                <a:cs typeface="Segoe UI Symbol"/>
              </a:rPr>
              <a:t>🔧</a:t>
            </a:r>
            <a:r>
              <a:rPr dirty="0" sz="1700" spc="180">
                <a:latin typeface="Segoe UI Symbol"/>
                <a:cs typeface="Segoe UI Symbol"/>
              </a:rPr>
              <a:t> </a:t>
            </a:r>
            <a:r>
              <a:rPr dirty="0" sz="1700" spc="55">
                <a:latin typeface="Arial"/>
                <a:cs typeface="Arial"/>
              </a:rPr>
              <a:t>Encoding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non-</a:t>
            </a:r>
            <a:r>
              <a:rPr dirty="0" sz="1700" spc="60">
                <a:latin typeface="Arial"/>
                <a:cs typeface="Arial"/>
              </a:rPr>
              <a:t>numeric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columns: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{list(non_numeric_cols)}") </a:t>
            </a:r>
            <a:r>
              <a:rPr dirty="0" sz="1700">
                <a:latin typeface="Arial"/>
                <a:cs typeface="Arial"/>
              </a:rPr>
              <a:t>df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pd.get_dummies(df,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drop_first=True)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700" spc="45">
                <a:latin typeface="Arial"/>
                <a:cs typeface="Arial"/>
              </a:rPr>
              <a:t>else:</a:t>
            </a:r>
            <a:endParaRPr sz="17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340"/>
              </a:spcBef>
            </a:pPr>
            <a:r>
              <a:rPr dirty="0" sz="1700">
                <a:latin typeface="Arial"/>
                <a:cs typeface="Arial"/>
              </a:rPr>
              <a:t>print("\n</a:t>
            </a:r>
            <a:r>
              <a:rPr dirty="0" sz="1700">
                <a:latin typeface="Segoe UI Symbol"/>
                <a:cs typeface="Segoe UI Symbol"/>
              </a:rPr>
              <a:t>✅</a:t>
            </a:r>
            <a:r>
              <a:rPr dirty="0" sz="1700" spc="280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No</a:t>
            </a:r>
            <a:r>
              <a:rPr dirty="0" sz="1700" spc="280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non-</a:t>
            </a:r>
            <a:r>
              <a:rPr dirty="0" sz="1700" spc="60">
                <a:latin typeface="Arial"/>
                <a:cs typeface="Arial"/>
              </a:rPr>
              <a:t>numeric</a:t>
            </a:r>
            <a:r>
              <a:rPr dirty="0" sz="1700" spc="280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columns</a:t>
            </a:r>
            <a:r>
              <a:rPr dirty="0" sz="1700" spc="280">
                <a:latin typeface="Arial"/>
                <a:cs typeface="Arial"/>
              </a:rPr>
              <a:t> </a:t>
            </a:r>
            <a:r>
              <a:rPr dirty="0" sz="1700" spc="45">
                <a:latin typeface="Arial"/>
                <a:cs typeface="Arial"/>
              </a:rPr>
              <a:t>found.")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1490345">
              <a:lnSpc>
                <a:spcPct val="116599"/>
              </a:lnSpc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160">
                <a:latin typeface="Arial"/>
                <a:cs typeface="Aria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✅</a:t>
            </a:r>
            <a:r>
              <a:rPr dirty="0" sz="1700" spc="170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7: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Detect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Target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Column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AFTER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45">
                <a:latin typeface="Arial"/>
                <a:cs typeface="Arial"/>
              </a:rPr>
              <a:t>Encoding</a:t>
            </a:r>
            <a:r>
              <a:rPr dirty="0" sz="1700" spc="60">
                <a:latin typeface="Arial"/>
                <a:cs typeface="Arial"/>
              </a:rPr>
              <a:t> binary_targets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21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[col</a:t>
            </a:r>
            <a:r>
              <a:rPr dirty="0" sz="1700" spc="2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for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col</a:t>
            </a:r>
            <a:r>
              <a:rPr dirty="0" sz="1700" spc="2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215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df.columns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if</a:t>
            </a:r>
            <a:r>
              <a:rPr dirty="0" sz="1700" spc="215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df[col].nunique()</a:t>
            </a:r>
            <a:r>
              <a:rPr dirty="0" sz="1700" spc="2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==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2] </a:t>
            </a:r>
            <a:r>
              <a:rPr dirty="0" sz="1700">
                <a:latin typeface="Arial"/>
                <a:cs typeface="Arial"/>
              </a:rPr>
              <a:t>if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len(binary_targets)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==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0:</a:t>
            </a:r>
            <a:endParaRPr sz="1700">
              <a:latin typeface="Arial"/>
              <a:cs typeface="Arial"/>
            </a:endParaRPr>
          </a:p>
          <a:p>
            <a:pPr marL="12700" marR="2726690" indent="279400">
              <a:lnSpc>
                <a:spcPct val="116599"/>
              </a:lnSpc>
            </a:pPr>
            <a:r>
              <a:rPr dirty="0" sz="1700" spc="55">
                <a:latin typeface="Arial"/>
                <a:cs typeface="Arial"/>
              </a:rPr>
              <a:t>raise</a:t>
            </a:r>
            <a:r>
              <a:rPr dirty="0" sz="1700" spc="20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Exception("</a:t>
            </a:r>
            <a:r>
              <a:rPr dirty="0" sz="1700">
                <a:latin typeface="Segoe UI Symbol"/>
                <a:cs typeface="Segoe UI Symbol"/>
              </a:rPr>
              <a:t>❌</a:t>
            </a:r>
            <a:r>
              <a:rPr dirty="0" sz="1700" spc="215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No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binary</a:t>
            </a:r>
            <a:r>
              <a:rPr dirty="0" sz="1700" spc="204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target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column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 spc="45">
                <a:latin typeface="Arial"/>
                <a:cs typeface="Arial"/>
              </a:rPr>
              <a:t>found!") </a:t>
            </a:r>
            <a:r>
              <a:rPr dirty="0" sz="1700" spc="50">
                <a:latin typeface="Arial"/>
                <a:cs typeface="Arial"/>
              </a:rPr>
              <a:t>elif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len(binary_targets)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==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1:</a:t>
            </a:r>
            <a:endParaRPr sz="17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340"/>
              </a:spcBef>
            </a:pPr>
            <a:r>
              <a:rPr dirty="0" sz="1700" spc="60">
                <a:latin typeface="Arial"/>
                <a:cs typeface="Arial"/>
              </a:rPr>
              <a:t>target_col</a:t>
            </a:r>
            <a:r>
              <a:rPr dirty="0" sz="1700" spc="16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binary_targets[0]</a:t>
            </a:r>
            <a:endParaRPr sz="1700">
              <a:latin typeface="Arial"/>
              <a:cs typeface="Arial"/>
            </a:endParaRPr>
          </a:p>
          <a:p>
            <a:pPr marL="12700" marR="2793365" indent="279400">
              <a:lnSpc>
                <a:spcPct val="116599"/>
              </a:lnSpc>
            </a:pPr>
            <a:r>
              <a:rPr dirty="0" sz="1700" spc="100">
                <a:latin typeface="Arial"/>
                <a:cs typeface="Arial"/>
              </a:rPr>
              <a:t>print(f"\n</a:t>
            </a:r>
            <a:r>
              <a:rPr dirty="0" sz="1700" spc="100">
                <a:latin typeface="Segoe UI Symbol"/>
                <a:cs typeface="Segoe UI Symbol"/>
              </a:rPr>
              <a:t>🎯</a:t>
            </a:r>
            <a:r>
              <a:rPr dirty="0" sz="1700" spc="185">
                <a:latin typeface="Segoe UI Symbol"/>
                <a:cs typeface="Segoe UI Symbol"/>
              </a:rPr>
              <a:t> </a:t>
            </a:r>
            <a:r>
              <a:rPr dirty="0" sz="1700" spc="55">
                <a:latin typeface="Arial"/>
                <a:cs typeface="Arial"/>
              </a:rPr>
              <a:t>Target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column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detected: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'{target_col}'") </a:t>
            </a:r>
            <a:r>
              <a:rPr dirty="0" sz="1700" spc="45">
                <a:latin typeface="Arial"/>
                <a:cs typeface="Arial"/>
              </a:rPr>
              <a:t>else:</a:t>
            </a:r>
            <a:endParaRPr sz="1700">
              <a:latin typeface="Arial"/>
              <a:cs typeface="Arial"/>
            </a:endParaRPr>
          </a:p>
          <a:p>
            <a:pPr marL="292100" marR="5080">
              <a:lnSpc>
                <a:spcPct val="116599"/>
              </a:lnSpc>
            </a:pPr>
            <a:r>
              <a:rPr dirty="0" sz="1700" spc="120">
                <a:latin typeface="Arial"/>
                <a:cs typeface="Arial"/>
              </a:rPr>
              <a:t>print(f"\n</a:t>
            </a:r>
            <a:r>
              <a:rPr dirty="0" sz="1700" spc="120">
                <a:latin typeface="Segoe UI Symbol"/>
                <a:cs typeface="Segoe UI Symbol"/>
              </a:rPr>
              <a:t>🧠</a:t>
            </a:r>
            <a:r>
              <a:rPr dirty="0" sz="1700" spc="195">
                <a:latin typeface="Segoe UI Symbol"/>
                <a:cs typeface="Segoe UI Symbol"/>
              </a:rPr>
              <a:t> </a:t>
            </a:r>
            <a:r>
              <a:rPr dirty="0" sz="1700" spc="60">
                <a:latin typeface="Arial"/>
                <a:cs typeface="Arial"/>
              </a:rPr>
              <a:t>Multiple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binary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columns</a:t>
            </a:r>
            <a:r>
              <a:rPr dirty="0" sz="1700" spc="19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found.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Defaulting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to:</a:t>
            </a:r>
            <a:r>
              <a:rPr dirty="0" sz="1700" spc="19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'{binary_targets[0]}'")</a:t>
            </a:r>
            <a:r>
              <a:rPr dirty="0" sz="1700" spc="500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print("Others:",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binary_targets)</a:t>
            </a:r>
            <a:endParaRPr sz="17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340"/>
              </a:spcBef>
            </a:pPr>
            <a:r>
              <a:rPr dirty="0" sz="1700" spc="60">
                <a:latin typeface="Arial"/>
                <a:cs typeface="Arial"/>
              </a:rPr>
              <a:t>target_col</a:t>
            </a:r>
            <a:r>
              <a:rPr dirty="0" sz="1700" spc="16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binary_targets[0]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62672" y="247204"/>
            <a:ext cx="5666740" cy="1536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184400">
              <a:lnSpc>
                <a:spcPct val="116599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✅</a:t>
            </a:r>
            <a:r>
              <a:rPr dirty="0" sz="1700" spc="175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17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8: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Correlation</a:t>
            </a:r>
            <a:r>
              <a:rPr dirty="0" sz="1700" spc="170">
                <a:latin typeface="Arial"/>
                <a:cs typeface="Arial"/>
              </a:rPr>
              <a:t> </a:t>
            </a:r>
            <a:r>
              <a:rPr dirty="0" sz="1700" spc="45">
                <a:latin typeface="Arial"/>
                <a:cs typeface="Arial"/>
              </a:rPr>
              <a:t>Heatmap </a:t>
            </a:r>
            <a:r>
              <a:rPr dirty="0" sz="1700" spc="65">
                <a:latin typeface="Arial"/>
                <a:cs typeface="Arial"/>
              </a:rPr>
              <a:t>plt.figure(figsize=(12,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 spc="30">
                <a:latin typeface="Arial"/>
                <a:cs typeface="Arial"/>
              </a:rPr>
              <a:t>10))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16599"/>
              </a:lnSpc>
            </a:pPr>
            <a:r>
              <a:rPr dirty="0" sz="1700" spc="65">
                <a:latin typeface="Arial"/>
                <a:cs typeface="Arial"/>
              </a:rPr>
              <a:t>sns.heatmap(df.corr(),</a:t>
            </a:r>
            <a:r>
              <a:rPr dirty="0" sz="1700" spc="185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annot=True,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cmap='coolwarm') </a:t>
            </a:r>
            <a:r>
              <a:rPr dirty="0" sz="1700" spc="100">
                <a:latin typeface="Arial"/>
                <a:cs typeface="Arial"/>
              </a:rPr>
              <a:t>plt.title("</a:t>
            </a:r>
            <a:r>
              <a:rPr dirty="0" sz="1700" spc="100">
                <a:latin typeface="Segoe UI Symbol"/>
                <a:cs typeface="Segoe UI Symbol"/>
              </a:rPr>
              <a:t>📊</a:t>
            </a:r>
            <a:r>
              <a:rPr dirty="0" sz="1700" spc="190">
                <a:latin typeface="Segoe UI Symbol"/>
                <a:cs typeface="Segoe UI Symbol"/>
              </a:rPr>
              <a:t> </a:t>
            </a:r>
            <a:r>
              <a:rPr dirty="0" sz="1700" spc="60">
                <a:latin typeface="Arial"/>
                <a:cs typeface="Arial"/>
              </a:rPr>
              <a:t>Correlation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Heatmap")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700" spc="50">
                <a:latin typeface="Arial"/>
                <a:cs typeface="Arial"/>
              </a:rPr>
              <a:t>plt.show()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62673" y="2060002"/>
            <a:ext cx="3227070" cy="1536065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✅</a:t>
            </a:r>
            <a:r>
              <a:rPr dirty="0" sz="1700" spc="170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9: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Split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45">
                <a:latin typeface="Arial"/>
                <a:cs typeface="Arial"/>
              </a:rPr>
              <a:t>Dataset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16599"/>
              </a:lnSpc>
            </a:pPr>
            <a:r>
              <a:rPr dirty="0" sz="1700">
                <a:latin typeface="Arial"/>
                <a:cs typeface="Arial"/>
              </a:rPr>
              <a:t>X</a:t>
            </a:r>
            <a:r>
              <a:rPr dirty="0" sz="1700" spc="1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55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df.drop(target_col,</a:t>
            </a:r>
            <a:r>
              <a:rPr dirty="0" sz="1700" spc="150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axis=1) </a:t>
            </a:r>
            <a:r>
              <a:rPr dirty="0" sz="1700">
                <a:latin typeface="Arial"/>
                <a:cs typeface="Arial"/>
              </a:rPr>
              <a:t>y</a:t>
            </a:r>
            <a:r>
              <a:rPr dirty="0" sz="1700" spc="1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5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df[target_col]</a:t>
            </a:r>
            <a:endParaRPr sz="1700">
              <a:latin typeface="Arial"/>
              <a:cs typeface="Arial"/>
            </a:endParaRPr>
          </a:p>
          <a:p>
            <a:pPr marL="12700" marR="184150">
              <a:lnSpc>
                <a:spcPct val="116599"/>
              </a:lnSpc>
              <a:tabLst>
                <a:tab pos="1176020" algn="l"/>
                <a:tab pos="2257425" algn="l"/>
              </a:tabLst>
            </a:pPr>
            <a:r>
              <a:rPr dirty="0" sz="1700" spc="45">
                <a:latin typeface="Arial"/>
                <a:cs typeface="Arial"/>
              </a:rPr>
              <a:t>X_train,</a:t>
            </a:r>
            <a:r>
              <a:rPr dirty="0" sz="1700">
                <a:latin typeface="Arial"/>
                <a:cs typeface="Arial"/>
              </a:rPr>
              <a:t>	</a:t>
            </a:r>
            <a:r>
              <a:rPr dirty="0" sz="1700" spc="45">
                <a:latin typeface="Arial"/>
                <a:cs typeface="Arial"/>
              </a:rPr>
              <a:t>X_test,</a:t>
            </a:r>
            <a:r>
              <a:rPr dirty="0" sz="1700">
                <a:latin typeface="Arial"/>
                <a:cs typeface="Arial"/>
              </a:rPr>
              <a:t>	</a:t>
            </a:r>
            <a:r>
              <a:rPr dirty="0" sz="1700" spc="50">
                <a:latin typeface="Arial"/>
                <a:cs typeface="Arial"/>
              </a:rPr>
              <a:t>y_train, random_state=42)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34895" y="3009455"/>
            <a:ext cx="56686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8060" algn="l"/>
                <a:tab pos="1463675" algn="l"/>
                <a:tab pos="3660140" algn="l"/>
                <a:tab pos="4187825" algn="l"/>
              </a:tabLst>
            </a:pPr>
            <a:r>
              <a:rPr dirty="0" sz="1700" spc="45">
                <a:latin typeface="Arial"/>
                <a:cs typeface="Arial"/>
              </a:rPr>
              <a:t>y_test</a:t>
            </a:r>
            <a:r>
              <a:rPr dirty="0" sz="1700">
                <a:latin typeface="Arial"/>
                <a:cs typeface="Arial"/>
              </a:rPr>
              <a:t>	</a:t>
            </a:r>
            <a:r>
              <a:rPr dirty="0" sz="1700" spc="-50">
                <a:latin typeface="Arial"/>
                <a:cs typeface="Arial"/>
              </a:rPr>
              <a:t>=</a:t>
            </a:r>
            <a:r>
              <a:rPr dirty="0" sz="1700">
                <a:latin typeface="Arial"/>
                <a:cs typeface="Arial"/>
              </a:rPr>
              <a:t>	</a:t>
            </a:r>
            <a:r>
              <a:rPr dirty="0" sz="1700" spc="55">
                <a:latin typeface="Arial"/>
                <a:cs typeface="Arial"/>
              </a:rPr>
              <a:t>train_test_split(X,</a:t>
            </a:r>
            <a:r>
              <a:rPr dirty="0" sz="1700">
                <a:latin typeface="Arial"/>
                <a:cs typeface="Arial"/>
              </a:rPr>
              <a:t>	</a:t>
            </a:r>
            <a:r>
              <a:rPr dirty="0" sz="1700" spc="-25">
                <a:latin typeface="Arial"/>
                <a:cs typeface="Arial"/>
              </a:rPr>
              <a:t>y,</a:t>
            </a:r>
            <a:r>
              <a:rPr dirty="0" sz="1700">
                <a:latin typeface="Arial"/>
                <a:cs typeface="Arial"/>
              </a:rPr>
              <a:t>	</a:t>
            </a:r>
            <a:r>
              <a:rPr dirty="0" sz="1700" spc="50">
                <a:latin typeface="Arial"/>
                <a:cs typeface="Arial"/>
              </a:rPr>
              <a:t>test_size=0.2,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62673" y="3872801"/>
            <a:ext cx="8695055" cy="6370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601970">
              <a:lnSpc>
                <a:spcPct val="116599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✅</a:t>
            </a:r>
            <a:r>
              <a:rPr dirty="0" sz="1700" spc="185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10: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Feature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45">
                <a:latin typeface="Arial"/>
                <a:cs typeface="Arial"/>
              </a:rPr>
              <a:t>Scaling </a:t>
            </a:r>
            <a:r>
              <a:rPr dirty="0" sz="1700" spc="55">
                <a:latin typeface="Arial"/>
                <a:cs typeface="Arial"/>
              </a:rPr>
              <a:t>scaler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70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StandardScaler()</a:t>
            </a:r>
            <a:endParaRPr sz="1700">
              <a:latin typeface="Arial"/>
              <a:cs typeface="Arial"/>
            </a:endParaRPr>
          </a:p>
          <a:p>
            <a:pPr marL="12700" marR="4704080">
              <a:lnSpc>
                <a:spcPct val="116599"/>
              </a:lnSpc>
            </a:pPr>
            <a:r>
              <a:rPr dirty="0" sz="1700" spc="55">
                <a:latin typeface="Arial"/>
                <a:cs typeface="Arial"/>
              </a:rPr>
              <a:t>X_train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scaler.fit_transform(X_train) X_test</a:t>
            </a:r>
            <a:r>
              <a:rPr dirty="0" sz="1700" spc="1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60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scaler.transform(X_test)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170">
                <a:latin typeface="Arial"/>
                <a:cs typeface="Aria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✅</a:t>
            </a:r>
            <a:r>
              <a:rPr dirty="0" sz="1700" spc="180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11:</a:t>
            </a:r>
            <a:r>
              <a:rPr dirty="0" sz="1700" spc="170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Train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Random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Forest</a:t>
            </a:r>
            <a:r>
              <a:rPr dirty="0" sz="1700" spc="170">
                <a:latin typeface="Arial"/>
                <a:cs typeface="Arial"/>
              </a:rPr>
              <a:t> </a:t>
            </a:r>
            <a:r>
              <a:rPr dirty="0" sz="1700" spc="40">
                <a:latin typeface="Arial"/>
                <a:cs typeface="Arial"/>
              </a:rPr>
              <a:t>Model</a:t>
            </a:r>
            <a:endParaRPr sz="1700">
              <a:latin typeface="Arial"/>
              <a:cs typeface="Arial"/>
            </a:endParaRPr>
          </a:p>
          <a:p>
            <a:pPr marL="12700" marR="1217930">
              <a:lnSpc>
                <a:spcPct val="116599"/>
              </a:lnSpc>
              <a:spcBef>
                <a:spcPts val="5"/>
              </a:spcBef>
            </a:pPr>
            <a:r>
              <a:rPr dirty="0" sz="1700" spc="50">
                <a:latin typeface="Arial"/>
                <a:cs typeface="Arial"/>
              </a:rPr>
              <a:t>model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210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RandomForestClassifier(n_estimators=100,</a:t>
            </a:r>
            <a:r>
              <a:rPr dirty="0" sz="1700" spc="21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random_state=42) </a:t>
            </a:r>
            <a:r>
              <a:rPr dirty="0" sz="1700" spc="65">
                <a:latin typeface="Arial"/>
                <a:cs typeface="Arial"/>
              </a:rPr>
              <a:t>model.fit(X_train,</a:t>
            </a:r>
            <a:r>
              <a:rPr dirty="0" sz="1700" spc="16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y_train)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700" spc="55">
                <a:latin typeface="Arial"/>
                <a:cs typeface="Arial"/>
              </a:rPr>
              <a:t>y_pred</a:t>
            </a:r>
            <a:r>
              <a:rPr dirty="0" sz="1700" spc="1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60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model.predict(X_test)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3578225">
              <a:lnSpc>
                <a:spcPct val="116599"/>
              </a:lnSpc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✅</a:t>
            </a:r>
            <a:r>
              <a:rPr dirty="0" sz="1700" spc="195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12: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Accuracy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Classification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45">
                <a:latin typeface="Arial"/>
                <a:cs typeface="Arial"/>
              </a:rPr>
              <a:t>Report </a:t>
            </a:r>
            <a:r>
              <a:rPr dirty="0" sz="1700" spc="60">
                <a:latin typeface="Arial"/>
                <a:cs typeface="Arial"/>
              </a:rPr>
              <a:t>accuracy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=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accuracy_score(y_test,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45">
                <a:latin typeface="Arial"/>
                <a:cs typeface="Arial"/>
              </a:rPr>
              <a:t>y_pred) </a:t>
            </a:r>
            <a:r>
              <a:rPr dirty="0" sz="1700">
                <a:latin typeface="Arial"/>
                <a:cs typeface="Arial"/>
              </a:rPr>
              <a:t>print(f"\n</a:t>
            </a:r>
            <a:r>
              <a:rPr dirty="0" sz="1700">
                <a:latin typeface="Segoe UI Symbol"/>
                <a:cs typeface="Segoe UI Symbol"/>
              </a:rPr>
              <a:t>✅</a:t>
            </a:r>
            <a:r>
              <a:rPr dirty="0" sz="1700" spc="335">
                <a:latin typeface="Segoe UI Symbol"/>
                <a:cs typeface="Segoe UI Symbol"/>
              </a:rPr>
              <a:t> </a:t>
            </a:r>
            <a:r>
              <a:rPr dirty="0" sz="1700" spc="50">
                <a:latin typeface="Arial"/>
                <a:cs typeface="Arial"/>
              </a:rPr>
              <a:t>Model</a:t>
            </a:r>
            <a:r>
              <a:rPr dirty="0" sz="1700" spc="330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Accuracy:</a:t>
            </a:r>
            <a:r>
              <a:rPr dirty="0" sz="1700" spc="33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{accuracy:.4f}")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700" spc="105">
                <a:latin typeface="Arial"/>
                <a:cs typeface="Arial"/>
              </a:rPr>
              <a:t>print("\n</a:t>
            </a:r>
            <a:r>
              <a:rPr dirty="0" sz="1700" spc="105">
                <a:latin typeface="Segoe UI Symbol"/>
                <a:cs typeface="Segoe UI Symbol"/>
              </a:rPr>
              <a:t>📋</a:t>
            </a:r>
            <a:r>
              <a:rPr dirty="0" sz="1700" spc="200">
                <a:latin typeface="Segoe UI Symbol"/>
                <a:cs typeface="Segoe UI Symbol"/>
              </a:rPr>
              <a:t> </a:t>
            </a:r>
            <a:r>
              <a:rPr dirty="0" sz="1700" spc="65">
                <a:latin typeface="Arial"/>
                <a:cs typeface="Arial"/>
              </a:rPr>
              <a:t>Classification</a:t>
            </a:r>
            <a:r>
              <a:rPr dirty="0" sz="1700" spc="200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Report:\n",</a:t>
            </a:r>
            <a:r>
              <a:rPr dirty="0" sz="1700" spc="195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classification_report(y_test,</a:t>
            </a:r>
            <a:r>
              <a:rPr dirty="0" sz="1700" spc="200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y_pred))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700">
              <a:latin typeface="Arial"/>
              <a:cs typeface="Arial"/>
            </a:endParaRPr>
          </a:p>
          <a:p>
            <a:pPr marL="12700" marR="5484495">
              <a:lnSpc>
                <a:spcPct val="116599"/>
              </a:lnSpc>
            </a:pPr>
            <a:r>
              <a:rPr dirty="0" sz="1700">
                <a:latin typeface="Arial"/>
                <a:cs typeface="Arial"/>
              </a:rPr>
              <a:t>#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 spc="-10">
                <a:latin typeface="Segoe UI Symbol"/>
                <a:cs typeface="Segoe UI Symbol"/>
              </a:rPr>
              <a:t>✅</a:t>
            </a:r>
            <a:r>
              <a:rPr dirty="0" sz="1700" spc="180">
                <a:latin typeface="Segoe UI Symbol"/>
                <a:cs typeface="Segoe UI Symbol"/>
              </a:rPr>
              <a:t> </a:t>
            </a:r>
            <a:r>
              <a:rPr dirty="0" sz="1700">
                <a:latin typeface="Arial"/>
                <a:cs typeface="Arial"/>
              </a:rPr>
              <a:t>Step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13: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Confusion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Matrix </a:t>
            </a:r>
            <a:r>
              <a:rPr dirty="0" sz="1700" spc="65">
                <a:latin typeface="Arial"/>
                <a:cs typeface="Arial"/>
              </a:rPr>
              <a:t>plt.figure(figsize=(6,</a:t>
            </a:r>
            <a:r>
              <a:rPr dirty="0" sz="1700" spc="204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5))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16599"/>
              </a:lnSpc>
            </a:pPr>
            <a:r>
              <a:rPr dirty="0" sz="1700" spc="65">
                <a:latin typeface="Arial"/>
                <a:cs typeface="Arial"/>
              </a:rPr>
              <a:t>sns.heatmap(confusion_matrix(y_test,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y_pred),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annot=True,</a:t>
            </a:r>
            <a:r>
              <a:rPr dirty="0" sz="1700" spc="195">
                <a:latin typeface="Arial"/>
                <a:cs typeface="Arial"/>
              </a:rPr>
              <a:t> </a:t>
            </a:r>
            <a:r>
              <a:rPr dirty="0" sz="1700" spc="60">
                <a:latin typeface="Arial"/>
                <a:cs typeface="Arial"/>
              </a:rPr>
              <a:t>fmt='d',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cmap='Blues') </a:t>
            </a:r>
            <a:r>
              <a:rPr dirty="0" sz="1700" spc="135">
                <a:latin typeface="Arial"/>
                <a:cs typeface="Arial"/>
              </a:rPr>
              <a:t>plt.title("</a:t>
            </a:r>
            <a:r>
              <a:rPr dirty="0" sz="1700" spc="135">
                <a:latin typeface="Segoe UI Symbol"/>
                <a:cs typeface="Segoe UI Symbol"/>
              </a:rPr>
              <a:t>Q</a:t>
            </a:r>
            <a:r>
              <a:rPr dirty="0" sz="1700" spc="175">
                <a:latin typeface="Segoe UI Symbol"/>
                <a:cs typeface="Segoe UI Symbol"/>
              </a:rPr>
              <a:t> </a:t>
            </a:r>
            <a:r>
              <a:rPr dirty="0" sz="1700" spc="60">
                <a:latin typeface="Arial"/>
                <a:cs typeface="Arial"/>
              </a:rPr>
              <a:t>Confusion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Matrix")</a:t>
            </a:r>
            <a:endParaRPr sz="1700">
              <a:latin typeface="Arial"/>
              <a:cs typeface="Arial"/>
            </a:endParaRPr>
          </a:p>
          <a:p>
            <a:pPr marL="12700" marR="6395085">
              <a:lnSpc>
                <a:spcPct val="116599"/>
              </a:lnSpc>
            </a:pPr>
            <a:r>
              <a:rPr dirty="0" sz="1700" spc="55">
                <a:latin typeface="Arial"/>
                <a:cs typeface="Arial"/>
              </a:rPr>
              <a:t>plt.xlabel("Predicted") plt.ylabel("Actual")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99740" y="568782"/>
            <a:ext cx="7571740" cy="90963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3108960">
              <a:lnSpc>
                <a:spcPts val="2860"/>
              </a:lnSpc>
              <a:spcBef>
                <a:spcPts val="110"/>
              </a:spcBef>
            </a:pPr>
            <a:r>
              <a:rPr dirty="0" sz="2300">
                <a:latin typeface="Arial"/>
                <a:cs typeface="Arial"/>
              </a:rPr>
              <a:t>#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 spc="-300">
                <a:latin typeface="Segoe UI Symbol"/>
                <a:cs typeface="Segoe UI Symbol"/>
              </a:rPr>
              <a:t>✅</a:t>
            </a:r>
            <a:r>
              <a:rPr dirty="0" sz="2300" spc="5">
                <a:latin typeface="Segoe UI Symbol"/>
                <a:cs typeface="Segoe UI Symbol"/>
              </a:rPr>
              <a:t> </a:t>
            </a:r>
            <a:r>
              <a:rPr dirty="0" sz="2300">
                <a:latin typeface="Arial"/>
                <a:cs typeface="Arial"/>
              </a:rPr>
              <a:t>Step</a:t>
            </a:r>
            <a:r>
              <a:rPr dirty="0" sz="2300" spc="-1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14:</a:t>
            </a:r>
            <a:r>
              <a:rPr dirty="0" sz="2300" spc="-1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Feature</a:t>
            </a:r>
            <a:r>
              <a:rPr dirty="0" sz="2300" spc="-10">
                <a:latin typeface="Arial"/>
                <a:cs typeface="Arial"/>
              </a:rPr>
              <a:t> Importances </a:t>
            </a:r>
            <a:r>
              <a:rPr dirty="0" sz="2300">
                <a:latin typeface="Arial"/>
                <a:cs typeface="Arial"/>
              </a:rPr>
              <a:t>feature_imp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=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pd.DataFrame({</a:t>
            </a:r>
            <a:endParaRPr sz="2300">
              <a:latin typeface="Arial"/>
              <a:cs typeface="Arial"/>
            </a:endParaRPr>
          </a:p>
          <a:p>
            <a:pPr marL="337185">
              <a:lnSpc>
                <a:spcPts val="2750"/>
              </a:lnSpc>
            </a:pPr>
            <a:r>
              <a:rPr dirty="0" sz="2300">
                <a:latin typeface="Arial"/>
                <a:cs typeface="Arial"/>
              </a:rPr>
              <a:t>'Feature':</a:t>
            </a:r>
            <a:r>
              <a:rPr dirty="0" sz="2300" spc="-25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X.columns,</a:t>
            </a:r>
            <a:endParaRPr sz="2300">
              <a:latin typeface="Arial"/>
              <a:cs typeface="Arial"/>
            </a:endParaRPr>
          </a:p>
          <a:p>
            <a:pPr marL="337185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'Importance':</a:t>
            </a:r>
            <a:r>
              <a:rPr dirty="0" sz="2300" spc="-4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model.feature_importances_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>
                <a:latin typeface="Arial"/>
                <a:cs typeface="Arial"/>
              </a:rPr>
              <a:t>}).sort_values(by='Importance',</a:t>
            </a:r>
            <a:r>
              <a:rPr dirty="0" sz="2300" spc="-11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ascending=False)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300">
                <a:latin typeface="Arial"/>
                <a:cs typeface="Arial"/>
              </a:rPr>
              <a:t>plt.figure(figsize=(10,</a:t>
            </a:r>
            <a:r>
              <a:rPr dirty="0" sz="2300" spc="-85">
                <a:latin typeface="Arial"/>
                <a:cs typeface="Arial"/>
              </a:rPr>
              <a:t> </a:t>
            </a:r>
            <a:r>
              <a:rPr dirty="0" sz="2300" spc="-25">
                <a:latin typeface="Arial"/>
                <a:cs typeface="Arial"/>
              </a:rPr>
              <a:t>6))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ts val="2860"/>
              </a:lnSpc>
              <a:spcBef>
                <a:spcPts val="115"/>
              </a:spcBef>
            </a:pPr>
            <a:r>
              <a:rPr dirty="0" sz="2300">
                <a:latin typeface="Arial"/>
                <a:cs typeface="Arial"/>
              </a:rPr>
              <a:t>sns.barplot(x='Importance',</a:t>
            </a:r>
            <a:r>
              <a:rPr dirty="0" sz="2300" spc="-6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y='Feature',</a:t>
            </a:r>
            <a:r>
              <a:rPr dirty="0" sz="2300" spc="-6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data=feature_imp) </a:t>
            </a:r>
            <a:r>
              <a:rPr dirty="0" sz="2300">
                <a:latin typeface="Arial"/>
                <a:cs typeface="Arial"/>
              </a:rPr>
              <a:t>plt.title("</a:t>
            </a:r>
            <a:r>
              <a:rPr dirty="0" sz="2300">
                <a:latin typeface="Segoe UI Symbol"/>
                <a:cs typeface="Segoe UI Symbol"/>
              </a:rPr>
              <a:t>📈</a:t>
            </a:r>
            <a:r>
              <a:rPr dirty="0" sz="2300" spc="280">
                <a:latin typeface="Segoe UI Symbol"/>
                <a:cs typeface="Segoe UI Symbol"/>
              </a:rPr>
              <a:t> </a:t>
            </a:r>
            <a:r>
              <a:rPr dirty="0" sz="2300">
                <a:latin typeface="Arial"/>
                <a:cs typeface="Arial"/>
              </a:rPr>
              <a:t>Feature</a:t>
            </a:r>
            <a:r>
              <a:rPr dirty="0" sz="2300" spc="28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Importances")</a:t>
            </a:r>
            <a:endParaRPr sz="2300">
              <a:latin typeface="Arial"/>
              <a:cs typeface="Arial"/>
            </a:endParaRPr>
          </a:p>
          <a:p>
            <a:pPr marL="12700" marR="5475605">
              <a:lnSpc>
                <a:spcPts val="2860"/>
              </a:lnSpc>
            </a:pPr>
            <a:r>
              <a:rPr dirty="0" sz="2300" spc="-10">
                <a:latin typeface="Arial"/>
                <a:cs typeface="Arial"/>
              </a:rPr>
              <a:t>plt.tight_layout() plt.show()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300">
              <a:latin typeface="Arial"/>
              <a:cs typeface="Arial"/>
            </a:endParaRPr>
          </a:p>
          <a:p>
            <a:pPr marL="12700" marR="2720340">
              <a:lnSpc>
                <a:spcPct val="103699"/>
              </a:lnSpc>
            </a:pPr>
            <a:r>
              <a:rPr dirty="0" sz="2300">
                <a:latin typeface="Arial"/>
                <a:cs typeface="Arial"/>
              </a:rPr>
              <a:t>#</a:t>
            </a:r>
            <a:r>
              <a:rPr dirty="0" sz="2300" spc="-30">
                <a:latin typeface="Arial"/>
                <a:cs typeface="Arial"/>
              </a:rPr>
              <a:t> </a:t>
            </a:r>
            <a:r>
              <a:rPr dirty="0" sz="2300" spc="-300">
                <a:latin typeface="Segoe UI Symbol"/>
                <a:cs typeface="Segoe UI Symbol"/>
              </a:rPr>
              <a:t>✅</a:t>
            </a:r>
            <a:r>
              <a:rPr dirty="0" sz="2300" spc="5">
                <a:latin typeface="Segoe UI Symbol"/>
                <a:cs typeface="Segoe UI Symbol"/>
              </a:rPr>
              <a:t> </a:t>
            </a:r>
            <a:r>
              <a:rPr dirty="0" sz="2300">
                <a:latin typeface="Arial"/>
                <a:cs typeface="Arial"/>
              </a:rPr>
              <a:t>Step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15: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Actual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vs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Predicted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 spc="-20">
                <a:latin typeface="Arial"/>
                <a:cs typeface="Arial"/>
              </a:rPr>
              <a:t>Plot </a:t>
            </a:r>
            <a:r>
              <a:rPr dirty="0" sz="2300">
                <a:latin typeface="Arial"/>
                <a:cs typeface="Arial"/>
              </a:rPr>
              <a:t>plt.figure(figsize=(8,</a:t>
            </a:r>
            <a:r>
              <a:rPr dirty="0" sz="2300" spc="-80">
                <a:latin typeface="Arial"/>
                <a:cs typeface="Arial"/>
              </a:rPr>
              <a:t> </a:t>
            </a:r>
            <a:r>
              <a:rPr dirty="0" sz="2300" spc="-25">
                <a:latin typeface="Arial"/>
                <a:cs typeface="Arial"/>
              </a:rPr>
              <a:t>5))</a:t>
            </a:r>
            <a:endParaRPr sz="2300">
              <a:latin typeface="Arial"/>
              <a:cs typeface="Arial"/>
            </a:endParaRPr>
          </a:p>
          <a:p>
            <a:pPr marL="12700" marR="22860">
              <a:lnSpc>
                <a:spcPts val="2860"/>
              </a:lnSpc>
              <a:spcBef>
                <a:spcPts val="110"/>
              </a:spcBef>
            </a:pPr>
            <a:r>
              <a:rPr dirty="0" sz="2300">
                <a:latin typeface="Arial"/>
                <a:cs typeface="Arial"/>
              </a:rPr>
              <a:t>sns.histplot(y_test,</a:t>
            </a:r>
            <a:r>
              <a:rPr dirty="0" sz="2300" spc="-6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color='green',</a:t>
            </a:r>
            <a:r>
              <a:rPr dirty="0" sz="2300" spc="-6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label='Actual',</a:t>
            </a:r>
            <a:r>
              <a:rPr dirty="0" sz="2300" spc="-6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kde=True) </a:t>
            </a:r>
            <a:r>
              <a:rPr dirty="0" sz="2300">
                <a:latin typeface="Arial"/>
                <a:cs typeface="Arial"/>
              </a:rPr>
              <a:t>sns.histplot(y_pred,</a:t>
            </a:r>
            <a:r>
              <a:rPr dirty="0" sz="2300" spc="-7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color='red',</a:t>
            </a:r>
            <a:r>
              <a:rPr dirty="0" sz="2300" spc="-6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label='Predicted', kde=True)</a:t>
            </a:r>
            <a:endParaRPr sz="2300">
              <a:latin typeface="Arial"/>
              <a:cs typeface="Arial"/>
            </a:endParaRPr>
          </a:p>
          <a:p>
            <a:pPr marL="12700" marR="1814195">
              <a:lnSpc>
                <a:spcPts val="2860"/>
              </a:lnSpc>
              <a:spcBef>
                <a:spcPts val="5"/>
              </a:spcBef>
            </a:pPr>
            <a:r>
              <a:rPr dirty="0" sz="2300">
                <a:latin typeface="Arial"/>
                <a:cs typeface="Arial"/>
              </a:rPr>
              <a:t>plt.title("</a:t>
            </a:r>
            <a:r>
              <a:rPr dirty="0" sz="2300">
                <a:latin typeface="Segoe UI Symbol"/>
                <a:cs typeface="Segoe UI Symbol"/>
              </a:rPr>
              <a:t>📉</a:t>
            </a:r>
            <a:r>
              <a:rPr dirty="0" sz="2300" spc="125">
                <a:latin typeface="Segoe UI Symbol"/>
                <a:cs typeface="Segoe UI Symbol"/>
              </a:rPr>
              <a:t> </a:t>
            </a:r>
            <a:r>
              <a:rPr dirty="0" sz="2300">
                <a:latin typeface="Arial"/>
                <a:cs typeface="Arial"/>
              </a:rPr>
              <a:t>Actual</a:t>
            </a:r>
            <a:r>
              <a:rPr dirty="0" sz="2300" spc="13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vs</a:t>
            </a:r>
            <a:r>
              <a:rPr dirty="0" sz="2300" spc="12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Predicted</a:t>
            </a:r>
            <a:r>
              <a:rPr dirty="0" sz="2300" spc="125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Distribution") plt.legend()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750"/>
              </a:lnSpc>
            </a:pPr>
            <a:r>
              <a:rPr dirty="0" sz="2300" spc="-10">
                <a:latin typeface="Arial"/>
                <a:cs typeface="Arial"/>
              </a:rPr>
              <a:t>plt.show()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2300">
              <a:latin typeface="Arial"/>
              <a:cs typeface="Arial"/>
            </a:endParaRPr>
          </a:p>
          <a:p>
            <a:pPr marL="12700" marR="2314575">
              <a:lnSpc>
                <a:spcPct val="103699"/>
              </a:lnSpc>
            </a:pPr>
            <a:r>
              <a:rPr dirty="0" sz="2300">
                <a:latin typeface="Arial"/>
                <a:cs typeface="Arial"/>
              </a:rPr>
              <a:t>#</a:t>
            </a:r>
            <a:r>
              <a:rPr dirty="0" sz="2300" spc="-35">
                <a:latin typeface="Arial"/>
                <a:cs typeface="Arial"/>
              </a:rPr>
              <a:t> </a:t>
            </a:r>
            <a:r>
              <a:rPr dirty="0" sz="2300" spc="-300">
                <a:latin typeface="Segoe UI Symbol"/>
                <a:cs typeface="Segoe UI Symbol"/>
              </a:rPr>
              <a:t>✅</a:t>
            </a:r>
            <a:r>
              <a:rPr dirty="0" sz="2300" spc="5">
                <a:latin typeface="Segoe UI Symbol"/>
                <a:cs typeface="Segoe UI Symbol"/>
              </a:rPr>
              <a:t> </a:t>
            </a:r>
            <a:r>
              <a:rPr dirty="0" sz="2300">
                <a:latin typeface="Arial"/>
                <a:cs typeface="Arial"/>
              </a:rPr>
              <a:t>Step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16: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Print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Predictions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(Optional) </a:t>
            </a:r>
            <a:r>
              <a:rPr dirty="0" sz="2300" spc="55">
                <a:latin typeface="Arial"/>
                <a:cs typeface="Arial"/>
              </a:rPr>
              <a:t>print("\n</a:t>
            </a:r>
            <a:r>
              <a:rPr dirty="0" sz="2300" spc="55">
                <a:latin typeface="Segoe UI Symbol"/>
                <a:cs typeface="Segoe UI Symbol"/>
              </a:rPr>
              <a:t>🔮</a:t>
            </a:r>
            <a:r>
              <a:rPr dirty="0" sz="2300" spc="5">
                <a:latin typeface="Segoe UI Symbol"/>
                <a:cs typeface="Segoe UI Symbol"/>
              </a:rPr>
              <a:t> </a:t>
            </a:r>
            <a:r>
              <a:rPr dirty="0" sz="2300">
                <a:latin typeface="Arial"/>
                <a:cs typeface="Arial"/>
              </a:rPr>
              <a:t>First</a:t>
            </a:r>
            <a:r>
              <a:rPr dirty="0" sz="2300" spc="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20 </a:t>
            </a:r>
            <a:r>
              <a:rPr dirty="0" sz="2300" spc="-10">
                <a:latin typeface="Arial"/>
                <a:cs typeface="Arial"/>
              </a:rPr>
              <a:t>Predictions:") </a:t>
            </a:r>
            <a:r>
              <a:rPr dirty="0" sz="2300">
                <a:latin typeface="Arial"/>
                <a:cs typeface="Arial"/>
              </a:rPr>
              <a:t>print("Actual:",</a:t>
            </a:r>
            <a:r>
              <a:rPr dirty="0" sz="2300" spc="-65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y_test.values[:20]) </a:t>
            </a:r>
            <a:r>
              <a:rPr dirty="0" sz="2300">
                <a:latin typeface="Arial"/>
                <a:cs typeface="Arial"/>
              </a:rPr>
              <a:t>print("Predicted:",</a:t>
            </a:r>
            <a:r>
              <a:rPr dirty="0" sz="2300" spc="-8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y_pred[:20])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691" y="2270696"/>
            <a:ext cx="8602243" cy="401194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9982" y="4914709"/>
            <a:ext cx="7239317" cy="43435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1714" rIns="0" bIns="0" rtlCol="0" vert="horz">
            <a:spAutoFit/>
          </a:bodyPr>
          <a:lstStyle/>
          <a:p>
            <a:pPr marL="4627880">
              <a:lnSpc>
                <a:spcPct val="100000"/>
              </a:lnSpc>
              <a:spcBef>
                <a:spcPts val="100"/>
              </a:spcBef>
            </a:pPr>
            <a:r>
              <a:rPr dirty="0" sz="7400" spc="-10"/>
              <a:t>Output/Result</a:t>
            </a:r>
            <a:endParaRPr sz="7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2025-05-27T10:32:11Z</dcterms:created>
  <dcterms:modified xsi:type="dcterms:W3CDTF">2025-05-27T10:32:11Z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2025-05-27T00:00:00Z</vt:filetime>
  </property>
  <property fmtid="{D5CDD505-2E9C-101B-9397-08002B2CF9AE}" pid="3" name="LastSaved">
    <vt:filetime>2025-05-27T00:00:00Z</vt:filetime>
  </property>
  <property fmtid="{D5CDD505-2E9C-101B-9397-08002B2CF9AE}" pid="4" name="Producer">
    <vt:lpwstr>3-Heights(TM) PDF Security Shell 4.8.25.2 (http://www.pdf-tools.com)</vt:lpwstr>
  </property>
</Properties>
</file>